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63888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5207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2753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0881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50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86230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5972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0224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0393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3257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23073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D733-F723-4AE5-B867-FFAF25157E02}" type="datetimeFigureOut">
              <a:rPr lang="pl-PL" smtClean="0"/>
              <a:t>11.04.2023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8B006-1154-4DF9-9373-FCA9912D73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0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eb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9170" y="2592333"/>
            <a:ext cx="9144000" cy="1023137"/>
          </a:xfrm>
        </p:spPr>
        <p:txBody>
          <a:bodyPr>
            <a:noAutofit/>
          </a:bodyPr>
          <a:lstStyle/>
          <a:p>
            <a:r>
              <a:rPr lang="pl-PL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Znani Polacy na Litwie</a:t>
            </a:r>
            <a:endParaRPr lang="pl-PL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57418" y="6541806"/>
            <a:ext cx="3134582" cy="316194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Wykonał: Mateusz Hoffman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8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62" y="4620431"/>
            <a:ext cx="2762250" cy="1657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6" y="4519173"/>
            <a:ext cx="2814250" cy="1758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Strzałka w prawo 7"/>
          <p:cNvSpPr/>
          <p:nvPr/>
        </p:nvSpPr>
        <p:spPr>
          <a:xfrm>
            <a:off x="3745524" y="5242413"/>
            <a:ext cx="4730260" cy="4133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21" y="226840"/>
            <a:ext cx="5469037" cy="3644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pole tekstowe 11"/>
          <p:cNvSpPr txBox="1"/>
          <p:nvPr/>
        </p:nvSpPr>
        <p:spPr>
          <a:xfrm>
            <a:off x="219096" y="486086"/>
            <a:ext cx="1468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Litwa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57550" y="1193972"/>
            <a:ext cx="6499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Litwa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państwo unitarne w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Europie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jeden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krajów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bałtyckich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członek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Unii Europejskiej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graniczy od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zachodu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Rosją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południowego zachodu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Polską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wschodu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Białorusią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północy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Łotwą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57550" y="2565440"/>
            <a:ext cx="637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Polacy na Litwie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najliczniejsza mniejszość narodowa na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Litwie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według statystyk oficjalnych liczy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183 421 osoby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czyli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6,52%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ludności tego kraju (2021).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57550" y="3592529"/>
            <a:ext cx="643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Stolicą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Litwy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Wilno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natomiast jej powierzchnia wynosi</a:t>
            </a:r>
          </a:p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65 300 km². </a:t>
            </a:r>
            <a:r>
              <a:rPr lang="pl-PL" sz="2000" dirty="0" smtClean="0"/>
              <a:t>Na </a:t>
            </a:r>
            <a:r>
              <a:rPr lang="pl-PL" sz="2000" b="1" dirty="0" smtClean="0"/>
              <a:t>Litwie</a:t>
            </a:r>
            <a:r>
              <a:rPr lang="pl-PL" sz="2000" dirty="0" smtClean="0"/>
              <a:t> mieszka </a:t>
            </a:r>
            <a:r>
              <a:rPr lang="pl-PL" sz="2000" b="1" dirty="0" smtClean="0"/>
              <a:t>2 802 047 osób</a:t>
            </a:r>
            <a:r>
              <a:rPr lang="pl-PL" sz="2000" dirty="0" smtClean="0"/>
              <a:t>.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9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9163" y="263769"/>
            <a:ext cx="9144000" cy="8195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Znani Polacy na Litwie</a:t>
            </a:r>
            <a:endParaRPr lang="pl-PL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2636" y="1169377"/>
            <a:ext cx="11597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Dziś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 ponad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siedemdziesięciu latach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czasu, kiedy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Wilno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przestało być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miastem, po licznych zmianach i przeobrażeniach – wciąż można doszukać się w tym pięknym mieście śladów polskości,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zapamiętali i z rozrzewnieniem wspominają mieszkający w nim przed II wojną światową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Polacy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wybuchu wojny to właśnie oni stanowili większość, bo aż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proc. mieszkańców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Obecnie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Polacy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Wilnie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stanowią około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proc. mieszkańców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 skali kraju –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około 6 proc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 są najliczniejszą mniejszością). </a:t>
            </a:r>
            <a:endParaRPr lang="pl-PL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55" y="2886685"/>
            <a:ext cx="2665535" cy="355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" y="3054715"/>
            <a:ext cx="5005754" cy="321798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062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3855" y="483578"/>
            <a:ext cx="9144000" cy="6612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Adam Mickiewicz</a:t>
            </a:r>
            <a:endParaRPr lang="pl-P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09" y="1381858"/>
            <a:ext cx="3352800" cy="4762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615461" y="1459124"/>
            <a:ext cx="6594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 Bernard Mickiewicz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 poeta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działacz polityczny, publicysta, tłumacz, filozof, działacz religijny, mistyk, organizator i dowódca wojskowy, nauczyciel akademicki.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5461" y="2608023"/>
            <a:ext cx="6332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 Mickiewicz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urodził się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grudnia 1798 roku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Nowogródku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Litwie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 rodzinie wywodzącej się z drobnej szlachty. Jego ojcem był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Mikołaj Mickiewicz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herbu Poraj,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nowogrodzki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adwokat, a matką -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Barbara Mickiewicz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domu Majewska.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5461" y="4324172"/>
            <a:ext cx="73064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Wczesne dzieciństwo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spędził na wsi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Zaosiu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niedaleko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Nowogródka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To właśnie tam miał okazję poznać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bogatą twórczość ludową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baśnie, podania oraz ludowe pieśni,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które wywarły trwały ślad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ukształtowały jego estetykę. Wiele zawdzięczał także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różnorodności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wielokulturowości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 której się wychował - dzięki temu zachował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otwartość umysłu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nie zamykał się w jednym światopoglądzie.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19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3855" y="483578"/>
            <a:ext cx="9144000" cy="6612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Juliusz Słowacki</a:t>
            </a:r>
            <a:endParaRPr lang="pl-P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1" y="1389204"/>
            <a:ext cx="4312739" cy="48080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212933" y="1183800"/>
            <a:ext cx="6546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Juliusz Słowacki herbu Leliwa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poeta, przedstawiciel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romantyzmu, dramaturg i epistolograf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Obok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Mickiewicza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Krasińskiego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określany jako jeden 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Wieszczów Narodowych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Twórca filozofii genezyjskiej, epizodycznie związany także 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mesjanizmem polskim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był też mistykiem.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12932" y="2700096"/>
            <a:ext cx="65460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Juliusz Słowacki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przyszedł na świat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września 1809 roku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Jego ojciec,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Euzebiusz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był profesorem literatury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polskiej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Liceum Krzemienieckim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oraz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 Wilnie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 jego śmierci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Juliusza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wychowywała matka,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Salomea z Januszewskich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która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1818 roku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poślubiła doktora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Augusta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212932" y="4216392"/>
            <a:ext cx="69050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1825 roku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Juliusz Słowacki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rozpoczął studia prawnicze na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Uniwersytecie Wileńskim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 okresie nauki w  lutym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1829 roku Słowacki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przeniósł się do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Warszawy,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gdzie rozpoczął pracę w Komisji Rządowej Przychodów i Skarbu. Swoje zarobki umiejętnie pomnażał, inwestując je na paryskiej giełdzie, m.in. w akcje kolei lyońskiej. Pozwoliło mu to zyskać pewną niezależność finansową, wszystkie swoje dzieła wydawał własnym sumptem.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20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3855" y="483578"/>
            <a:ext cx="9144000" cy="6612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Emilia Plater</a:t>
            </a:r>
            <a:endParaRPr lang="pl-P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441" y="1316052"/>
            <a:ext cx="3245458" cy="48623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490371" y="1315101"/>
            <a:ext cx="6973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Emilia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Broel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-Plater herbu Plater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hrabianka, córka hrabiego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Franciszka Ksawerego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Anny von der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kapitan Wojska Polskiego w czasie powstania listopadowego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90371" y="2301971"/>
            <a:ext cx="6611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Urodziła się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listopada 1806 r.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szlacheckiej rodzinie o tradycjach patriotycznych. Wiosną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1831 r.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dołączyła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koło Poniewieża do formacji wolnych strzelców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wiłkomierskich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oddziale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Karola Załuskiego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wraz z nimi wkroczyła do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Wiłkomierza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gdzie poznała nową towarzyszkę walk powstańczych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Marię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Raszanowiczównę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90370" y="4056297"/>
            <a:ext cx="7141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Wspólnie uczestniczyły w potyczkach pod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Mejszagołą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Garbielowem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gdzie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Dezydery Chłapowski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przyznał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Emilii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honorowy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stopień kapitana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Jego decyzją otrzymała także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dowództwo 1. kompanii 1. Pułku Piechoty Litewskiej.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Jej oddział walczył m.in. 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Kowno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sama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odznaczyła się niezwykłą walecznością broniąc eskortowanych oddziałów zaopatrzenia armii powstańczej. Kiedy dowodzący także jej grupą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gen. Chłapowski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podjął decyzję o rezygnacji z dalszej walki,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Plater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zdecydowała się na dołączenie do sił powstańczych w rejonie Warszawy.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77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3855" y="483578"/>
            <a:ext cx="9144000" cy="6612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Józef Piłsudski</a:t>
            </a:r>
            <a:endParaRPr lang="pl-P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5" y="1722690"/>
            <a:ext cx="4047636" cy="40476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5016381" y="1478423"/>
            <a:ext cx="69790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Józef Klemens Piłsudski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(ur. 5 grudnia 1867 w Zułowie, zm. 12 maja 1935 w Warszawie)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działacz społeczny i niepodległościowy, żołnierz, polityk, mąż stanu; od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1892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członek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Polskiej Partii Socjalistycznej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jej przywódca w kraju, twórca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Organizacji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Bojowej PPS (1904)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Polskiej Organizacji Wojskowej (1914),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Komisji Wojskowej i Tymczasowej Rady Stanu (1917),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listopada 1918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naczelny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wódz Armii Polskiej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 latach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1918–1922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Naczelnik Państwa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pierwszy marszałek Polski (1920);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przywódca obozu sanacji po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przewrocie majowym (1926), dwukrotny premier Polski (1926–1928 i 1930); wywarł decydujący wpływ na kształt polityki wewnętrznej i zagranicznej II RP.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16382" y="4951335"/>
            <a:ext cx="6979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Urodził się 5 grudnia 1867 r. w Zułowie w pow.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święciańskim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1877 r.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został uczniem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Gimnazjum Rządowego w Wilnie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uzyskując w nim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1885 r.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maturę. Od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1882 r.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był członkiem tajnego kółka uczniowskiego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„Spójnia”.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889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3855" y="483578"/>
            <a:ext cx="9144000" cy="6612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pl-PL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Stanisław Moniuszko</a:t>
            </a:r>
            <a:endParaRPr lang="pl-PL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16" y="1399971"/>
            <a:ext cx="3738182" cy="497061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478563" y="1144832"/>
            <a:ext cx="7058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Moniuszko herbu Krzywda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polski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kompozytor, dyrygent, pedagog, organista;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ponad 268 pieśni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wielu oper, operetek, baletów i muzyki kościelnej.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Tworzył muzykę nacechowaną narodowo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wplatając w swoje kompozycje wyraziste elementy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folkloru polskiego oraz wykorzystując utwory polskich poetów.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563" y="2622160"/>
            <a:ext cx="705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Stanisław Moniuszko w Wilnie spędził 18 lat (1836‒1858, z krótką przerwą).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Mieszkał w domu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Müllerów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 ulicy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Niemieckiej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 budynku od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znajdują się tablice pamiątkowe w języku polskim i litewskim.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478562" y="3822489"/>
            <a:ext cx="7058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Moniuszko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pracował jako organista 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wileńskim kościele Świętych Janów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udzielał lekcji muzyki, był dyrygentem 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Teatrze Wileńskim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skomponował ponad 300 pieśni, słynne cztery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„Litanie Ostrobramskie”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wydał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„Śpiewniki domowe”.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1836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poznał tutaj swoją przyszłą żonę,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Aleksandrę Müllerównę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To w 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salonie Müllerów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stycznia 1848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miało miejsce premierowe wykonanie pierwszej dwuaktowej wersji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„Halki” (tzw. „Halki wileńskiej”).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Było na pół amatorskie, choć w roli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Jontka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wystąpił zawodowy śpiewak, baryton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Józef Achilles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Bonoldi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przyjaciel kompozytora, uważany za wybitnego wykonawcę pieśni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Moniuszki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52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5402" y="2635062"/>
            <a:ext cx="9144000" cy="1023137"/>
          </a:xfrm>
        </p:spPr>
        <p:txBody>
          <a:bodyPr>
            <a:noAutofit/>
          </a:bodyPr>
          <a:lstStyle/>
          <a:p>
            <a:r>
              <a:rPr lang="pl-PL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-PL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57418" y="6541806"/>
            <a:ext cx="3134582" cy="316194"/>
          </a:xfrm>
        </p:spPr>
        <p:txBody>
          <a:bodyPr>
            <a:noAutofit/>
          </a:bodyPr>
          <a:lstStyle/>
          <a:p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Wykonał: Mateusz Hoffman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627</Words>
  <Application>Microsoft Office PowerPoint</Application>
  <PresentationFormat>Panoramiczny</PresentationFormat>
  <Paragraphs>31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Znani Polacy na Litwie</vt:lpstr>
      <vt:lpstr>Prezentacja programu PowerPoint</vt:lpstr>
      <vt:lpstr>Znani Polacy na Litwie</vt:lpstr>
      <vt:lpstr>Adam Mickiewicz</vt:lpstr>
      <vt:lpstr>Juliusz Słowacki</vt:lpstr>
      <vt:lpstr>Emilia Plater</vt:lpstr>
      <vt:lpstr>Józef Piłsudski</vt:lpstr>
      <vt:lpstr>Stanisław Moniuszko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Znani Polacy na Litwie</dc:title>
  <dc:creator>Mateusz Hoffman</dc:creator>
  <cp:lastModifiedBy>Mateusz Hoffman</cp:lastModifiedBy>
  <cp:revision>33</cp:revision>
  <dcterms:created xsi:type="dcterms:W3CDTF">2023-04-11T08:37:10Z</dcterms:created>
  <dcterms:modified xsi:type="dcterms:W3CDTF">2023-04-11T11:47:11Z</dcterms:modified>
</cp:coreProperties>
</file>