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4" r:id="rId10"/>
    <p:sldId id="267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AF04F-A984-4CD8-BB40-0800400E6219}" v="586" dt="2023-04-21T09:44:46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Rieduly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lt.wikipedia.org/wiki/Lietuv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asa%C5%BC_R%C3%B3%C5%BCy_w_%C5%81odzi#cite_note-:0-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306448" y="425057"/>
            <a:ext cx="4698341" cy="2912691"/>
          </a:xfrm>
        </p:spPr>
        <p:txBody>
          <a:bodyPr anchor="b">
            <a:normAutofit fontScale="90000"/>
          </a:bodyPr>
          <a:lstStyle/>
          <a:p>
            <a:r>
              <a:rPr lang="en-US" sz="4800" dirty="0">
                <a:ea typeface="Calibri Light"/>
                <a:cs typeface="Calibri Light"/>
              </a:rPr>
              <a:t>ZABYTKI </a:t>
            </a:r>
            <a:r>
              <a:rPr lang="pl-PL" sz="4800" dirty="0" smtClean="0">
                <a:ea typeface="Calibri Light"/>
                <a:cs typeface="Calibri Light"/>
              </a:rPr>
              <a:t/>
            </a:r>
            <a:br>
              <a:rPr lang="pl-PL" sz="4800" dirty="0" smtClean="0">
                <a:ea typeface="Calibri Light"/>
                <a:cs typeface="Calibri Light"/>
              </a:rPr>
            </a:br>
            <a:r>
              <a:rPr lang="en-US" sz="4800" dirty="0" smtClean="0">
                <a:ea typeface="Calibri Light"/>
                <a:cs typeface="Calibri Light"/>
              </a:rPr>
              <a:t>WOJ</a:t>
            </a:r>
            <a:r>
              <a:rPr lang="pl-PL" sz="4800" smtClean="0">
                <a:ea typeface="Calibri Light"/>
                <a:cs typeface="Calibri Light"/>
              </a:rPr>
              <a:t>EWÓDZTWA</a:t>
            </a:r>
            <a:br>
              <a:rPr lang="pl-PL" sz="4800" smtClean="0">
                <a:ea typeface="Calibri Light"/>
                <a:cs typeface="Calibri Light"/>
              </a:rPr>
            </a:br>
            <a:r>
              <a:rPr lang="en-US" sz="4800" dirty="0" smtClean="0">
                <a:ea typeface="Calibri Light"/>
                <a:cs typeface="Calibri Light"/>
              </a:rPr>
              <a:t>ŁÓDZKIEGO</a:t>
            </a:r>
            <a:endParaRPr lang="en-US" sz="4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chemeClr val="tx2">
                    <a:alpha val="80000"/>
                  </a:schemeClr>
                </a:solidFill>
                <a:latin typeface="Times New Roman"/>
                <a:ea typeface="Calibri"/>
                <a:cs typeface="Calibri"/>
              </a:rPr>
              <a:t>Wykonały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  <a:latin typeface="Times New Roman"/>
                <a:ea typeface="Calibri"/>
                <a:cs typeface="Calibri"/>
              </a:rPr>
              <a:t>: Paulina Staszewska,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  <a:latin typeface="Times New Roman"/>
                <a:ea typeface="Calibri"/>
                <a:cs typeface="Calibri"/>
              </a:rPr>
              <a:t>Zofia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  <a:latin typeface="Times New Roman"/>
                <a:ea typeface="Calibri"/>
                <a:cs typeface="Calibri"/>
              </a:rPr>
              <a:t> Zielińska, Sylwia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  <a:latin typeface="Times New Roman"/>
                <a:ea typeface="Calibri"/>
                <a:cs typeface="Calibri"/>
              </a:rPr>
              <a:t>Višnevskytė</a:t>
            </a:r>
            <a:endParaRPr lang="en-US" dirty="0" err="1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1C72F0-28E9-3863-25AF-21093E71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9" y="1296182"/>
            <a:ext cx="6402214" cy="42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A590A-3F36-B796-86E0-397687426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489" y="662281"/>
            <a:ext cx="5062727" cy="138478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ZAMEK KSIĄŻĄT MAZOWIECKICH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794A3-0CB7-5A77-8CE8-2DA592D6B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749" y="2052192"/>
            <a:ext cx="5608354" cy="39262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3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Zamek</a:t>
            </a:r>
            <a:r>
              <a:rPr lang="en-US" sz="13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Rawie </a:t>
            </a:r>
            <a:r>
              <a:rPr lang="en-US" sz="13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Mazowieckiej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średniowieczna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gotycka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budowla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nizinna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widłach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Rawki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Rylki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obecnie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ruina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zrekonstruowane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fragmenty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dawnej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warowni.Według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Kroniki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Janka z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Czarnkowa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zamek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 Rawie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zbudowany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polecenie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księcia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Siemowita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III, a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przypuszczalnie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ukończył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go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syn Siemowit IV.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Zadaniem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największego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powierzchniowo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zamku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mazowieckiego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była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obrona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południowej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części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księstwa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ukończony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pod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koniec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XIV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wieku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był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punktem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obronnym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księstwa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czerskiego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następnie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płockiego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latach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1455–1462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siedzibą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samodzielnego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Księstwa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Rawskiego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W 1462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Rawa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inkorporowana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Królestwa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Polskiego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związku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czym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Katarzyna,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córka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Siemowita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V,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wdowa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Michale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Zygmuntowiczu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wyraźne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żądanie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króla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Kazimierza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Jagiellończyka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marcu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1462 r.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opuściła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Rawę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samym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powołano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Województwo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rawskie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przynależne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Korony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Królestwa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Polskiego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Po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pożarze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 1507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zamek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odbudowany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latach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1517-1521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użyciu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76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tys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cegieł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60 kop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dachówek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16 kop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belek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a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dodatkowo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ufortyfikowany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przeciw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atakom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artylerii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</a:t>
            </a:r>
            <a:endParaRPr lang="en-US" sz="13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A7D6A8-427B-504E-64D2-C1D29B65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8" b="176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4F3D1-463E-F2EC-6AD2-5DAF7479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4" y="58168"/>
            <a:ext cx="3985918" cy="747123"/>
          </a:xfrm>
        </p:spPr>
        <p:txBody>
          <a:bodyPr anchor="b">
            <a:normAutofit fontScale="90000"/>
          </a:bodyPr>
          <a:lstStyle/>
          <a:p>
            <a:r>
              <a:rPr lang="en-US" b="0" dirty="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Norviliškių</a:t>
            </a:r>
            <a:r>
              <a:rPr lang="en-US" b="0" dirty="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pilis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CA28E-DAD6-A6ED-F3E5-6FF1665F0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644" y="1036192"/>
            <a:ext cx="3581399" cy="4867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2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Norviliškių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pilis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yra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rezidencinė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pilis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Norviliškėse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Šalčininkų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rajone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Dieveniškių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istoriniame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regioniniame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parke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Tai XVI a.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menantis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statinys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Visai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neseniai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restauruotą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Norviliškių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pilies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kompleksą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sudaro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trijų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aukštų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pilies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rūmai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restauruoti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pilies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svečių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namai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bei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pirtis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Planuojama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atstatyti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buvusių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kareivinių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pastatus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2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1" y="0"/>
            <a:ext cx="73914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0596" y="-5"/>
            <a:ext cx="7391401" cy="6857999"/>
          </a:xfrm>
          <a:prstGeom prst="rect">
            <a:avLst/>
          </a:prstGeom>
          <a:blipFill dpi="0" rotWithShape="1">
            <a:blip r:embed="rId2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34BF78-368F-B91B-E9E5-C8D639B91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8" r="16048" b="1"/>
          <a:stretch/>
        </p:blipFill>
        <p:spPr>
          <a:xfrm>
            <a:off x="5410200" y="567942"/>
            <a:ext cx="6139484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9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C411-E762-2749-2E4B-1F3578D1B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DZIĘKUJEMY ZA UWAGĘ!</a:t>
            </a:r>
            <a:br>
              <a:rPr lang="en-US" dirty="0"/>
            </a:br>
            <a:r>
              <a:rPr lang="en-US" dirty="0"/>
              <a:t>AČIŪ UŽ DĖMESĮ!</a:t>
            </a:r>
          </a:p>
        </p:txBody>
      </p:sp>
    </p:spTree>
    <p:extLst>
      <p:ext uri="{BB962C8B-B14F-4D97-AF65-F5344CB8AC3E}">
        <p14:creationId xmlns:p14="http://schemas.microsoft.com/office/powerpoint/2010/main" val="127535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0803-1666-1C80-7CA5-465C6098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955"/>
            <a:ext cx="9144000" cy="741304"/>
          </a:xfrm>
        </p:spPr>
        <p:txBody>
          <a:bodyPr>
            <a:normAutofit fontScale="90000"/>
          </a:bodyPr>
          <a:lstStyle/>
          <a:p>
            <a:r>
              <a:rPr lang="en-US" dirty="0"/>
              <a:t>SPIS TREŚCI / TURINIS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A7423-E796-4D2A-6C57-A06790660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33816"/>
            <a:ext cx="9144000" cy="5512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err="1"/>
              <a:t>Manufaktura</a:t>
            </a:r>
          </a:p>
          <a:p>
            <a:pPr marL="457200" indent="-457200" algn="l">
              <a:buAutoNum type="arabicPeriod"/>
            </a:pPr>
            <a:r>
              <a:rPr lang="en-US" dirty="0" err="1"/>
              <a:t>Puntukas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n-US" dirty="0" err="1"/>
              <a:t>Muzeum</a:t>
            </a:r>
            <a:r>
              <a:rPr lang="en-US" dirty="0"/>
              <a:t> w </a:t>
            </a:r>
            <a:r>
              <a:rPr lang="en-US" dirty="0" err="1"/>
              <a:t>Nieborowie</a:t>
            </a:r>
            <a:endParaRPr lang="en-US"/>
          </a:p>
          <a:p>
            <a:pPr marL="457200" indent="-457200" algn="l">
              <a:buAutoNum type="arabicPeriod"/>
            </a:pPr>
            <a:r>
              <a:rPr lang="en-US" dirty="0" err="1"/>
              <a:t>Pavlovo</a:t>
            </a:r>
            <a:r>
              <a:rPr lang="en-US" dirty="0"/>
              <a:t> </a:t>
            </a:r>
            <a:r>
              <a:rPr lang="en-US" dirty="0" err="1"/>
              <a:t>respublika</a:t>
            </a:r>
            <a:r>
              <a:rPr lang="en-US" dirty="0"/>
              <a:t> </a:t>
            </a:r>
          </a:p>
          <a:p>
            <a:pPr marL="457200" indent="-457200" algn="l">
              <a:buAutoNum type="arabicPeriod"/>
            </a:pPr>
            <a:r>
              <a:rPr lang="en-US" dirty="0" err="1"/>
              <a:t>Pasaż</a:t>
            </a:r>
            <a:r>
              <a:rPr lang="en-US" dirty="0"/>
              <a:t> </a:t>
            </a:r>
            <a:r>
              <a:rPr lang="en-US" dirty="0" err="1"/>
              <a:t>Róży</a:t>
            </a:r>
            <a:endParaRPr lang="en-US"/>
          </a:p>
          <a:p>
            <a:pPr marL="457200" indent="-457200" algn="l">
              <a:buAutoNum type="arabicPeriod"/>
            </a:pPr>
            <a:r>
              <a:rPr lang="en-US" dirty="0" err="1"/>
              <a:t>Balinskio</a:t>
            </a:r>
            <a:r>
              <a:rPr lang="en-US" dirty="0"/>
              <a:t> </a:t>
            </a:r>
            <a:r>
              <a:rPr lang="en-US" dirty="0" err="1"/>
              <a:t>dvaras</a:t>
            </a:r>
            <a:r>
              <a:rPr lang="en-US" dirty="0"/>
              <a:t> </a:t>
            </a:r>
          </a:p>
          <a:p>
            <a:pPr marL="457200" indent="-457200" algn="l">
              <a:buAutoNum type="arabicPeriod"/>
            </a:pPr>
            <a:r>
              <a:rPr lang="en-US" dirty="0" err="1"/>
              <a:t>Zamek</a:t>
            </a:r>
            <a:r>
              <a:rPr lang="en-US" dirty="0"/>
              <a:t> </a:t>
            </a:r>
            <a:r>
              <a:rPr lang="en-US" dirty="0" err="1"/>
              <a:t>Książąt</a:t>
            </a:r>
            <a:r>
              <a:rPr lang="en-US" dirty="0"/>
              <a:t> </a:t>
            </a:r>
            <a:r>
              <a:rPr lang="en-US" dirty="0" err="1"/>
              <a:t>Mazowieckich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n-US" dirty="0" err="1"/>
              <a:t>Norvieliškių</a:t>
            </a:r>
            <a:r>
              <a:rPr lang="en-US" dirty="0"/>
              <a:t> pilis </a:t>
            </a:r>
          </a:p>
        </p:txBody>
      </p:sp>
    </p:spTree>
    <p:extLst>
      <p:ext uri="{BB962C8B-B14F-4D97-AF65-F5344CB8AC3E}">
        <p14:creationId xmlns:p14="http://schemas.microsoft.com/office/powerpoint/2010/main" val="22934658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614023-3F38-44EB-8ABB-B52E5B9E2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F9310-ED3E-45B9-9D97-AC0F2C8900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A88267-6D95-E158-59CE-D8A571276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7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61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9EE3C-5BE3-4942-CC36-076B100CD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523512"/>
            <a:ext cx="6198566" cy="260320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MANUFAKTURA</a:t>
            </a:r>
          </a:p>
        </p:txBody>
      </p:sp>
    </p:spTree>
    <p:extLst>
      <p:ext uri="{BB962C8B-B14F-4D97-AF65-F5344CB8AC3E}">
        <p14:creationId xmlns:p14="http://schemas.microsoft.com/office/powerpoint/2010/main" val="17076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EA264-298F-D8A7-4C74-47115B30A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838636"/>
            <a:ext cx="5062726" cy="51209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Centrum </a:t>
            </a:r>
            <a:r>
              <a:rPr lang="en-US" sz="13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Handlowe</a:t>
            </a:r>
            <a:r>
              <a:rPr lang="en-US" sz="13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Manufaktura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centrum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handlowo-usługowo-rozrywkowe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otwarte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17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maja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2006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Łodzi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pomiędzy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ulicami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Zachodnią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Ogrodową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Drewnowską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Jana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Karskiego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terenie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dawnego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kompleksu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fabrycznego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Izraela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Poznańskiego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Centrum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powstało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terenach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dawnej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Izraela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Poznańskiego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Łodzi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jednego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największych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fabrykantów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łódzkich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Parcele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zakupił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Poznański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w 1871 po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zachodniej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stronie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„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Nowego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Miasta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”,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wzdłuż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ul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Ogrodowej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Do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końca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XIX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wieku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powstał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blisko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30 ha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kompleks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którym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znajdowały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tkalnie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przędzalnia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bielnik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apretura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farbiarnia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drukarnia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tkanin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wykończalnia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oddział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naprawy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budowy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maszyn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ślusarnia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odlewnia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parowozownia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gazownia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remiza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strażacka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magazyny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bocznica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kolejowa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oraz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kantor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fabryczny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pałac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fabrykanta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budynki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mieszkalne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robotników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Produkcja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fabryce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odbywała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zasadzie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podziału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pracy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więc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nie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można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uznać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za 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manufakturę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upadku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firmy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ówczesny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dyrektor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podjął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poszukiwania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inwestorów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którzy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przeprowadziliby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modernizację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starych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budynków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W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miejscu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dawnej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fabryki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powstało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centrum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handlowo-usługowo-rozrywkowe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którego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wnętrze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charakteryzujące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industrialną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estetyką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Bariery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otaczające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fabrykę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zostały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usunięte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otwierając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przestrzeń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dla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mieszkańców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miasta</a:t>
            </a:r>
            <a:r>
              <a:rPr lang="en-US" sz="1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9BB87A-AAA2-565B-DD33-EC45DCE54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7" r="26058" b="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93A89-5C31-2E30-61D5-EBC7465C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85797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PUNTUKAS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EFC12-BC43-551B-D7EC-D360DB6B8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2033377"/>
            <a:ext cx="5062726" cy="368162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Antrasis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pagal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dydį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riedulys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Lietuvoje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stūkso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5 km į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pietus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nuo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Anykščių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Anykščių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šilelio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kraštovaizdžio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draustinyje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Dvaronių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kaime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netoli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Šventosios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 Tai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gamtos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mitologijos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istorijos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paminklas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geologiniu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gamtos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paminklu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paskelbtas</a:t>
            </a:r>
            <a:r>
              <a:rPr lang="en-US" sz="23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2000 m.</a:t>
            </a:r>
            <a:endParaRPr lang="en-US" sz="23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EDB5D3-1342-0A71-ABBE-758154928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62" r="29673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9DC50-4CE6-B59D-3F11-0FF63500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989677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PAŁAC W NIEBOROWIE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66113-DE3A-5B44-5338-CFF13A68B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2165080"/>
            <a:ext cx="5062726" cy="37380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2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Pałac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22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Nieborowie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barokowy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pałac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zaprojektowany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przez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Tylmana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Gameren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zlecenie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Michała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Stefana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Radziejowskiego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znajdujący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Nieborowie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Pałac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od 1774 do 1945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należał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rodziny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Radziwiłłów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Po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drugiej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wojnie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światowej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stał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oddziałem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Muzeum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Narodowego</a:t>
            </a:r>
            <a:r>
              <a:rPr lang="en-US" sz="2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Warszawie.</a:t>
            </a:r>
            <a:endParaRPr lang="en-US" sz="2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CE9071E-5EC7-D185-030A-CB4CC2BCD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1" r="20336" b="-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50065-1F7A-021D-7630-FDE3717FF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005" y="1299946"/>
            <a:ext cx="4246785" cy="1661506"/>
          </a:xfrm>
        </p:spPr>
        <p:txBody>
          <a:bodyPr anchor="b">
            <a:normAutofit/>
          </a:bodyPr>
          <a:lstStyle/>
          <a:p>
            <a:r>
              <a:rPr lang="en-US" dirty="0"/>
              <a:t>PAVLOVO RESPUBLIKA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4B7D5-387F-4C76-240F-9EFDA1AA0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4463155" cy="2487046"/>
          </a:xfrm>
        </p:spPr>
        <p:txBody>
          <a:bodyPr anchor="t">
            <a:normAutofit/>
          </a:bodyPr>
          <a:lstStyle/>
          <a:p>
            <a:pPr algn="l"/>
            <a:r>
              <a:rPr lang="en-US" sz="1400" b="1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Paulavos</a:t>
            </a:r>
            <a:r>
              <a:rPr lang="en-US" sz="1400" b="1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1400" b="1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Pavlovo</a:t>
            </a:r>
            <a:r>
              <a:rPr lang="en-US" sz="1400" b="1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) </a:t>
            </a:r>
            <a:r>
              <a:rPr lang="en-US" sz="1400" b="1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respublika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yra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vienas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unikaliausių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reiškinių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Lietuvos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istorijoje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Ar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esate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girdėję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kad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visai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netoli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Vilniaus,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dabartiniame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Šalčininkų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rajone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XVIII a.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gyvavo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autonomiška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respublika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turėjusi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savo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konstituciją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herbą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pinigus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parlamentą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iždą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savišalpos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kasą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miliciją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gydytoją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mokyklą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. 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Šiandien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apie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ją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mums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primena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tik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išlikę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dvaro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rūmų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arklidžių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kitų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pastatų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fragmentai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tačiau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XVIII a. 2-oje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pusėje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  tai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buvo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vieta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kurioje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buvo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įgyvendinta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radikaliausia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progresyviausia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valstiečių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reforma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Abiejų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Tautų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Respublikoje</a:t>
            </a:r>
            <a:r>
              <a:rPr lang="en-US" sz="1400" dirty="0">
                <a:solidFill>
                  <a:srgbClr val="11111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400"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AC05A3-ECDE-3ED6-4351-F97E00B9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9" y="1296182"/>
            <a:ext cx="6402214" cy="42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E7BDA-D649-CE6D-CEA3-02B5B43C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81362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PASAŻ RÓŻY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162C3-17C3-827F-A37D-4A888992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1909737"/>
            <a:ext cx="5062726" cy="3805263"/>
          </a:xfrm>
        </p:spPr>
        <p:txBody>
          <a:bodyPr anchor="t">
            <a:norm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Podwórze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Kamienicy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Antoniego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Engela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ul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Piotrkowskiej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3 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zostało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ozdobione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mozaiką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ciętych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luster o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różnych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kształtach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Projekt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zrealizowano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ramach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Festiwalu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Łódź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Czterech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Kultur w 2014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roku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Autorką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instalacji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była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Joanna Rajkowska.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Lustrzane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elementy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tworzą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figury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przypominające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róże</a:t>
            </a:r>
            <a:r>
              <a:rPr lang="en-US" sz="1600" baseline="30000" dirty="0">
                <a:solidFill>
                  <a:schemeClr val="tx1"/>
                </a:solidFill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Nazwa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pasażu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odnosi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się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również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imienia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córki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artystki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u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której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zdiagnozowano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nowotwór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oczu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Refleksje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związane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tym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wydarzeniem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stanowiły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inspirację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stworzenia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Pasażu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Róży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Pasaż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Róży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oddano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użytku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w 2014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roku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W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kolejnych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latach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był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poddawany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modernizacjom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C117A9-6C34-2638-A092-419328C23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8" r="35734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3D6C-8DB1-D9A4-0BC1-56193A7D1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820343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Balinskio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dvaras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19AA5-ECB9-2035-7BC6-846D7587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2033377"/>
            <a:ext cx="5062726" cy="3681623"/>
          </a:xfrm>
        </p:spPr>
        <p:txBody>
          <a:bodyPr anchor="t">
            <a:normAutofit/>
          </a:bodyPr>
          <a:lstStyle/>
          <a:p>
            <a:pPr algn="l"/>
            <a:r>
              <a:rPr lang="en-US" sz="16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Jašiūnų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dvaras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išlikęs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Jašiūnuose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Respublikinės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reikšmės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architektūros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paminklas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Yra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parkas (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įveistas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dar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iki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pastatant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rūmus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),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išlikusi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oficina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buvusios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arklidės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sodininko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girininko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vežėjo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patalpomis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antrajame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aukšte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Prie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arklidžių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svirnas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liaudies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architektūros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statinys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).</a:t>
            </a:r>
            <a:endParaRPr lang="en-US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Dvaro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puošmena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– jo parkas,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jame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yra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sukurtos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raiškios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želdinių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kompozicijos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plastiško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kontūro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medžių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masyvai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vinguriuojantys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takai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taip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pat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parke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auga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apie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30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rūšių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spygliuočių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ir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lapuočių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medžių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1600" baseline="30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2176DF-6A9B-ECBE-63C7-EF725F928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18869" b="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74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Plačiaekranė</PresentationFormat>
  <Paragraphs>32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AvenirNext LT Pro Medium</vt:lpstr>
      <vt:lpstr>Calibri</vt:lpstr>
      <vt:lpstr>Calibri Light</vt:lpstr>
      <vt:lpstr>Times New Roman</vt:lpstr>
      <vt:lpstr>BlockprintVTI</vt:lpstr>
      <vt:lpstr>ZABYTKI  WOJEWÓDZTWA ŁÓDZKIEGO</vt:lpstr>
      <vt:lpstr>SPIS TREŚCI / TURINIS</vt:lpstr>
      <vt:lpstr>MANUFAKTURA</vt:lpstr>
      <vt:lpstr>„PowerPoint“ pateiktis</vt:lpstr>
      <vt:lpstr>PUNTUKAS</vt:lpstr>
      <vt:lpstr>PAŁAC W NIEBOROWIE</vt:lpstr>
      <vt:lpstr>PAVLOVO RESPUBLIKA</vt:lpstr>
      <vt:lpstr>PASAŻ RÓŻY</vt:lpstr>
      <vt:lpstr>Balinskio dvaras</vt:lpstr>
      <vt:lpstr>ZAMEK KSIĄŻĄT MAZOWIECKICH</vt:lpstr>
      <vt:lpstr>Norviliškių pilis</vt:lpstr>
      <vt:lpstr>DZIĘKUJEMY ZA UWAGĘ! AČIŪ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Mokykla</cp:lastModifiedBy>
  <cp:revision>224</cp:revision>
  <dcterms:created xsi:type="dcterms:W3CDTF">2023-04-21T09:03:04Z</dcterms:created>
  <dcterms:modified xsi:type="dcterms:W3CDTF">2023-04-21T09:47:07Z</dcterms:modified>
</cp:coreProperties>
</file>