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8" r:id="rId3"/>
    <p:sldId id="259" r:id="rId4"/>
    <p:sldId id="260" r:id="rId5"/>
    <p:sldId id="261" r:id="rId6"/>
    <p:sldId id="262" r:id="rId7"/>
    <p:sldId id="263" r:id="rId8"/>
    <p:sldId id="264" r:id="rId9"/>
    <p:sldId id="265" r:id="rId10"/>
    <p:sldId id="266" r:id="rId11"/>
    <p:sldId id="267" r:id="rId12"/>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3" d="100"/>
          <a:sy n="83" d="100"/>
        </p:scale>
        <p:origin x="56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Pavadinimo skaidrė">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lt-LT" smtClean="0"/>
              <a:t>Spustelėję redag. ruoš. pavad. stilių</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smtClean="0"/>
              <a:t>Spustelėkite norėdami redaguoti šablono paantraštės stilių</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7FE94764-2A49-4224-8F3E-E209381E39CF}" type="datetimeFigureOut">
              <a:rPr lang="lt-LT" smtClean="0"/>
              <a:t>2023-04-26</a:t>
            </a:fld>
            <a:endParaRPr lang="lt-LT"/>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lt-LT"/>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DAF16BE0-2484-4BF6-B0EC-916AC92CCF06}" type="slidenum">
              <a:rPr lang="lt-LT" smtClean="0"/>
              <a:t>‹#›</a:t>
            </a:fld>
            <a:endParaRPr lang="lt-LT"/>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55894823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mtClean="0"/>
              <a:t>Spustelėję redag. ruoš. pavad. stilių</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4" name="Date Placeholder 3"/>
          <p:cNvSpPr>
            <a:spLocks noGrp="1"/>
          </p:cNvSpPr>
          <p:nvPr>
            <p:ph type="dt" sz="half" idx="10"/>
          </p:nvPr>
        </p:nvSpPr>
        <p:spPr/>
        <p:txBody>
          <a:bodyPr/>
          <a:lstStyle/>
          <a:p>
            <a:fld id="{7FE94764-2A49-4224-8F3E-E209381E39CF}" type="datetimeFigureOut">
              <a:rPr lang="lt-LT" smtClean="0"/>
              <a:t>2023-04-26</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DAF16BE0-2484-4BF6-B0EC-916AC92CCF06}" type="slidenum">
              <a:rPr lang="lt-LT" smtClean="0"/>
              <a:t>‹#›</a:t>
            </a:fld>
            <a:endParaRPr lang="lt-LT"/>
          </a:p>
        </p:txBody>
      </p:sp>
    </p:spTree>
    <p:extLst>
      <p:ext uri="{BB962C8B-B14F-4D97-AF65-F5344CB8AC3E}">
        <p14:creationId xmlns:p14="http://schemas.microsoft.com/office/powerpoint/2010/main" val="2640625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lt-LT" smtClean="0"/>
              <a:t>Spustelėję redag. ruoš. pavad. stilių</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4" name="Date Placeholder 3"/>
          <p:cNvSpPr>
            <a:spLocks noGrp="1"/>
          </p:cNvSpPr>
          <p:nvPr>
            <p:ph type="dt" sz="half" idx="10"/>
          </p:nvPr>
        </p:nvSpPr>
        <p:spPr/>
        <p:txBody>
          <a:bodyPr/>
          <a:lstStyle/>
          <a:p>
            <a:fld id="{7FE94764-2A49-4224-8F3E-E209381E39CF}" type="datetimeFigureOut">
              <a:rPr lang="lt-LT" smtClean="0"/>
              <a:t>2023-04-26</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DAF16BE0-2484-4BF6-B0EC-916AC92CCF06}" type="slidenum">
              <a:rPr lang="lt-LT" smtClean="0"/>
              <a:t>‹#›</a:t>
            </a:fld>
            <a:endParaRPr lang="lt-LT"/>
          </a:p>
        </p:txBody>
      </p:sp>
    </p:spTree>
    <p:extLst>
      <p:ext uri="{BB962C8B-B14F-4D97-AF65-F5344CB8AC3E}">
        <p14:creationId xmlns:p14="http://schemas.microsoft.com/office/powerpoint/2010/main" val="928255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mtClean="0"/>
              <a:t>Spustelėję redag. ruoš. pavad. stilių</a:t>
            </a:r>
            <a:endParaRPr lang="en-US" dirty="0"/>
          </a:p>
        </p:txBody>
      </p:sp>
      <p:sp>
        <p:nvSpPr>
          <p:cNvPr id="3" name="Content Placeholder 2"/>
          <p:cNvSpPr>
            <a:spLocks noGrp="1"/>
          </p:cNvSpPr>
          <p:nvPr>
            <p:ph idx="1"/>
          </p:nvPr>
        </p:nvSpPr>
        <p:spPr/>
        <p:txBody>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4" name="Date Placeholder 3"/>
          <p:cNvSpPr>
            <a:spLocks noGrp="1"/>
          </p:cNvSpPr>
          <p:nvPr>
            <p:ph type="dt" sz="half" idx="10"/>
          </p:nvPr>
        </p:nvSpPr>
        <p:spPr/>
        <p:txBody>
          <a:bodyPr/>
          <a:lstStyle/>
          <a:p>
            <a:fld id="{7FE94764-2A49-4224-8F3E-E209381E39CF}" type="datetimeFigureOut">
              <a:rPr lang="lt-LT" smtClean="0"/>
              <a:t>2023-04-26</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DAF16BE0-2484-4BF6-B0EC-916AC92CCF06}" type="slidenum">
              <a:rPr lang="lt-LT" smtClean="0"/>
              <a:t>‹#›</a:t>
            </a:fld>
            <a:endParaRPr lang="lt-LT"/>
          </a:p>
        </p:txBody>
      </p:sp>
    </p:spTree>
    <p:extLst>
      <p:ext uri="{BB962C8B-B14F-4D97-AF65-F5344CB8AC3E}">
        <p14:creationId xmlns:p14="http://schemas.microsoft.com/office/powerpoint/2010/main" val="2497781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kcijos antraštė">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lt-LT" smtClean="0"/>
              <a:t>Spustelėję redag. ruoš. pavad. stilių</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smtClean="0"/>
              <a:t>Redaguoti šablono teksto stilius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7FE94764-2A49-4224-8F3E-E209381E39CF}" type="datetimeFigureOut">
              <a:rPr lang="lt-LT" smtClean="0"/>
              <a:t>2023-04-26</a:t>
            </a:fld>
            <a:endParaRPr lang="lt-LT"/>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lt-LT"/>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DAF16BE0-2484-4BF6-B0EC-916AC92CCF06}" type="slidenum">
              <a:rPr lang="lt-LT" smtClean="0"/>
              <a:t>‹#›</a:t>
            </a:fld>
            <a:endParaRPr lang="lt-LT"/>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6302183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lt-LT" smtClean="0"/>
              <a:t>Spustelėję redag. ruoš. pavad. stilių</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5" name="Date Placeholder 4"/>
          <p:cNvSpPr>
            <a:spLocks noGrp="1"/>
          </p:cNvSpPr>
          <p:nvPr>
            <p:ph type="dt" sz="half" idx="10"/>
          </p:nvPr>
        </p:nvSpPr>
        <p:spPr/>
        <p:txBody>
          <a:bodyPr/>
          <a:lstStyle/>
          <a:p>
            <a:fld id="{7FE94764-2A49-4224-8F3E-E209381E39CF}" type="datetimeFigureOut">
              <a:rPr lang="lt-LT" smtClean="0"/>
              <a:t>2023-04-26</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DAF16BE0-2484-4BF6-B0EC-916AC92CCF06}" type="slidenum">
              <a:rPr lang="lt-LT" smtClean="0"/>
              <a:t>‹#›</a:t>
            </a:fld>
            <a:endParaRPr lang="lt-LT"/>
          </a:p>
        </p:txBody>
      </p:sp>
    </p:spTree>
    <p:extLst>
      <p:ext uri="{BB962C8B-B14F-4D97-AF65-F5344CB8AC3E}">
        <p14:creationId xmlns:p14="http://schemas.microsoft.com/office/powerpoint/2010/main" val="1051018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lt-LT" smtClean="0"/>
              <a:t>Spustelėję redag. ruoš. pavad. stilių</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Redaguoti šablono teksto stilius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Redaguoti šablono teksto stilius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7" name="Date Placeholder 6"/>
          <p:cNvSpPr>
            <a:spLocks noGrp="1"/>
          </p:cNvSpPr>
          <p:nvPr>
            <p:ph type="dt" sz="half" idx="10"/>
          </p:nvPr>
        </p:nvSpPr>
        <p:spPr/>
        <p:txBody>
          <a:bodyPr/>
          <a:lstStyle/>
          <a:p>
            <a:fld id="{7FE94764-2A49-4224-8F3E-E209381E39CF}" type="datetimeFigureOut">
              <a:rPr lang="lt-LT" smtClean="0"/>
              <a:t>2023-04-26</a:t>
            </a:fld>
            <a:endParaRPr lang="lt-LT"/>
          </a:p>
        </p:txBody>
      </p:sp>
      <p:sp>
        <p:nvSpPr>
          <p:cNvPr id="8" name="Footer Placeholder 7"/>
          <p:cNvSpPr>
            <a:spLocks noGrp="1"/>
          </p:cNvSpPr>
          <p:nvPr>
            <p:ph type="ftr" sz="quarter" idx="11"/>
          </p:nvPr>
        </p:nvSpPr>
        <p:spPr/>
        <p:txBody>
          <a:bodyPr/>
          <a:lstStyle/>
          <a:p>
            <a:endParaRPr lang="lt-LT"/>
          </a:p>
        </p:txBody>
      </p:sp>
      <p:sp>
        <p:nvSpPr>
          <p:cNvPr id="9" name="Slide Number Placeholder 8"/>
          <p:cNvSpPr>
            <a:spLocks noGrp="1"/>
          </p:cNvSpPr>
          <p:nvPr>
            <p:ph type="sldNum" sz="quarter" idx="12"/>
          </p:nvPr>
        </p:nvSpPr>
        <p:spPr/>
        <p:txBody>
          <a:bodyPr/>
          <a:lstStyle/>
          <a:p>
            <a:fld id="{DAF16BE0-2484-4BF6-B0EC-916AC92CCF06}" type="slidenum">
              <a:rPr lang="lt-LT" smtClean="0"/>
              <a:t>‹#›</a:t>
            </a:fld>
            <a:endParaRPr lang="lt-LT"/>
          </a:p>
        </p:txBody>
      </p:sp>
    </p:spTree>
    <p:extLst>
      <p:ext uri="{BB962C8B-B14F-4D97-AF65-F5344CB8AC3E}">
        <p14:creationId xmlns:p14="http://schemas.microsoft.com/office/powerpoint/2010/main" val="717399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mtClean="0"/>
              <a:t>Spustelėję redag. ruoš. pavad. stilių</a:t>
            </a:r>
            <a:endParaRPr lang="en-US" dirty="0"/>
          </a:p>
        </p:txBody>
      </p:sp>
      <p:sp>
        <p:nvSpPr>
          <p:cNvPr id="3" name="Date Placeholder 2"/>
          <p:cNvSpPr>
            <a:spLocks noGrp="1"/>
          </p:cNvSpPr>
          <p:nvPr>
            <p:ph type="dt" sz="half" idx="10"/>
          </p:nvPr>
        </p:nvSpPr>
        <p:spPr/>
        <p:txBody>
          <a:bodyPr/>
          <a:lstStyle/>
          <a:p>
            <a:fld id="{7FE94764-2A49-4224-8F3E-E209381E39CF}" type="datetimeFigureOut">
              <a:rPr lang="lt-LT" smtClean="0"/>
              <a:t>2023-04-26</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DAF16BE0-2484-4BF6-B0EC-916AC92CCF06}" type="slidenum">
              <a:rPr lang="lt-LT" smtClean="0"/>
              <a:t>‹#›</a:t>
            </a:fld>
            <a:endParaRPr lang="lt-LT"/>
          </a:p>
        </p:txBody>
      </p:sp>
    </p:spTree>
    <p:extLst>
      <p:ext uri="{BB962C8B-B14F-4D97-AF65-F5344CB8AC3E}">
        <p14:creationId xmlns:p14="http://schemas.microsoft.com/office/powerpoint/2010/main" val="770729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E94764-2A49-4224-8F3E-E209381E39CF}" type="datetimeFigureOut">
              <a:rPr lang="lt-LT" smtClean="0"/>
              <a:t>2023-04-26</a:t>
            </a:fld>
            <a:endParaRPr lang="lt-LT"/>
          </a:p>
        </p:txBody>
      </p:sp>
      <p:sp>
        <p:nvSpPr>
          <p:cNvPr id="3" name="Footer Placeholder 2"/>
          <p:cNvSpPr>
            <a:spLocks noGrp="1"/>
          </p:cNvSpPr>
          <p:nvPr>
            <p:ph type="ftr" sz="quarter" idx="11"/>
          </p:nvPr>
        </p:nvSpPr>
        <p:spPr/>
        <p:txBody>
          <a:bodyPr/>
          <a:lstStyle/>
          <a:p>
            <a:endParaRPr lang="lt-LT"/>
          </a:p>
        </p:txBody>
      </p:sp>
      <p:sp>
        <p:nvSpPr>
          <p:cNvPr id="4" name="Slide Number Placeholder 3"/>
          <p:cNvSpPr>
            <a:spLocks noGrp="1"/>
          </p:cNvSpPr>
          <p:nvPr>
            <p:ph type="sldNum" sz="quarter" idx="12"/>
          </p:nvPr>
        </p:nvSpPr>
        <p:spPr/>
        <p:txBody>
          <a:bodyPr/>
          <a:lstStyle/>
          <a:p>
            <a:fld id="{DAF16BE0-2484-4BF6-B0EC-916AC92CCF06}" type="slidenum">
              <a:rPr lang="lt-LT" smtClean="0"/>
              <a:t>‹#›</a:t>
            </a:fld>
            <a:endParaRPr lang="lt-LT"/>
          </a:p>
        </p:txBody>
      </p:sp>
    </p:spTree>
    <p:extLst>
      <p:ext uri="{BB962C8B-B14F-4D97-AF65-F5344CB8AC3E}">
        <p14:creationId xmlns:p14="http://schemas.microsoft.com/office/powerpoint/2010/main" val="4186732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Turinys ir antraštė">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lt-LT" smtClean="0"/>
              <a:t>Spustelėję redag. ruoš. pavad. stilių</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smtClean="0"/>
              <a:t>Redaguoti šablono teksto stilius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7FE94764-2A49-4224-8F3E-E209381E39CF}" type="datetimeFigureOut">
              <a:rPr lang="lt-LT" smtClean="0"/>
              <a:t>2023-04-26</a:t>
            </a:fld>
            <a:endParaRPr lang="lt-LT"/>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lt-LT"/>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DAF16BE0-2484-4BF6-B0EC-916AC92CCF06}" type="slidenum">
              <a:rPr lang="lt-LT" smtClean="0"/>
              <a:t>‹#›</a:t>
            </a:fld>
            <a:endParaRPr lang="lt-LT"/>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97914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aveikslėlis ir antraštė">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lt-LT" smtClean="0"/>
              <a:t>Spustelėję redag. ruoš. pavad. stilių</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smtClean="0"/>
              <a:t>Spustelėkite piktogr. norėdami įtraukti pav.</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smtClean="0"/>
              <a:t>Redaguoti šablono teksto stilius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7FE94764-2A49-4224-8F3E-E209381E39CF}" type="datetimeFigureOut">
              <a:rPr lang="lt-LT" smtClean="0"/>
              <a:t>2023-04-26</a:t>
            </a:fld>
            <a:endParaRPr lang="lt-LT"/>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lt-LT"/>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DAF16BE0-2484-4BF6-B0EC-916AC92CCF06}" type="slidenum">
              <a:rPr lang="lt-LT" smtClean="0"/>
              <a:t>‹#›</a:t>
            </a:fld>
            <a:endParaRPr lang="lt-LT"/>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74784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lt-LT" smtClean="0"/>
              <a:t>Spustelėję redag. ruoš. pavad. stilių</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7FE94764-2A49-4224-8F3E-E209381E39CF}" type="datetimeFigureOut">
              <a:rPr lang="lt-LT" smtClean="0"/>
              <a:t>2023-04-26</a:t>
            </a:fld>
            <a:endParaRPr lang="lt-LT"/>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lt-LT"/>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DAF16BE0-2484-4BF6-B0EC-916AC92CCF06}" type="slidenum">
              <a:rPr lang="lt-LT" smtClean="0"/>
              <a:t>‹#›</a:t>
            </a:fld>
            <a:endParaRPr lang="lt-LT"/>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4627024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ctrTitle"/>
          </p:nvPr>
        </p:nvSpPr>
        <p:spPr>
          <a:xfrm>
            <a:off x="1523999" y="1779066"/>
            <a:ext cx="6871856" cy="1038949"/>
          </a:xfrm>
        </p:spPr>
        <p:txBody>
          <a:bodyPr/>
          <a:lstStyle/>
          <a:p>
            <a:r>
              <a:rPr lang="lt-LT" dirty="0" err="1" smtClean="0">
                <a:latin typeface="Arial Black" panose="020B0A04020102020204" pitchFamily="34" charset="0"/>
              </a:rPr>
              <a:t>Literatura</a:t>
            </a:r>
            <a:r>
              <a:rPr lang="lt-LT" dirty="0" smtClean="0">
                <a:latin typeface="Arial Black" panose="020B0A04020102020204" pitchFamily="34" charset="0"/>
              </a:rPr>
              <a:t> </a:t>
            </a:r>
            <a:endParaRPr lang="lt-LT" dirty="0">
              <a:latin typeface="Arial Black" panose="020B0A04020102020204" pitchFamily="34" charset="0"/>
            </a:endParaRPr>
          </a:p>
        </p:txBody>
      </p:sp>
      <p:sp>
        <p:nvSpPr>
          <p:cNvPr id="5" name="Pavadinimas 1"/>
          <p:cNvSpPr txBox="1">
            <a:spLocks/>
          </p:cNvSpPr>
          <p:nvPr/>
        </p:nvSpPr>
        <p:spPr>
          <a:xfrm>
            <a:off x="4100944" y="3454009"/>
            <a:ext cx="6871856" cy="1038949"/>
          </a:xfrm>
          <a:prstGeom prst="rect">
            <a:avLst/>
          </a:prstGeom>
        </p:spPr>
        <p:txBody>
          <a:bodyPr vert="horz" lIns="91440" tIns="45720" rIns="91440" bIns="45720" rtlCol="0" anchor="b">
            <a:noAutofit/>
          </a:bodyPr>
          <a:lstStyle>
            <a:lvl1pPr algn="ctr" defTabSz="914400" rtl="0" eaLnBrk="1" latinLnBrk="0" hangingPunct="1">
              <a:lnSpc>
                <a:spcPct val="89000"/>
              </a:lnSpc>
              <a:spcBef>
                <a:spcPct val="0"/>
              </a:spcBef>
              <a:buNone/>
              <a:defRPr sz="7200" kern="1200" cap="all" baseline="0">
                <a:solidFill>
                  <a:schemeClr val="tx2"/>
                </a:solidFill>
                <a:latin typeface="+mj-lt"/>
                <a:ea typeface="+mj-ea"/>
                <a:cs typeface="+mj-cs"/>
              </a:defRPr>
            </a:lvl1pPr>
          </a:lstStyle>
          <a:p>
            <a:r>
              <a:rPr lang="lt-LT" dirty="0" smtClean="0">
                <a:latin typeface="Arial Black" panose="020B0A04020102020204" pitchFamily="34" charset="0"/>
              </a:rPr>
              <a:t>Literatūra</a:t>
            </a:r>
            <a:endParaRPr lang="lt-LT" dirty="0">
              <a:latin typeface="Arial Black" panose="020B0A04020102020204" pitchFamily="34" charset="0"/>
            </a:endParaRPr>
          </a:p>
        </p:txBody>
      </p:sp>
      <p:sp>
        <p:nvSpPr>
          <p:cNvPr id="6" name="Pavadinimas 1"/>
          <p:cNvSpPr txBox="1">
            <a:spLocks/>
          </p:cNvSpPr>
          <p:nvPr/>
        </p:nvSpPr>
        <p:spPr>
          <a:xfrm>
            <a:off x="5846618" y="5128953"/>
            <a:ext cx="5295207" cy="446116"/>
          </a:xfrm>
          <a:prstGeom prst="rect">
            <a:avLst/>
          </a:prstGeom>
        </p:spPr>
        <p:txBody>
          <a:bodyPr vert="horz" lIns="91440" tIns="45720" rIns="91440" bIns="45720" rtlCol="0" anchor="b">
            <a:noAutofit/>
          </a:bodyPr>
          <a:lstStyle>
            <a:lvl1pPr algn="ctr" defTabSz="914400" rtl="0" eaLnBrk="1" latinLnBrk="0" hangingPunct="1">
              <a:lnSpc>
                <a:spcPct val="89000"/>
              </a:lnSpc>
              <a:spcBef>
                <a:spcPct val="0"/>
              </a:spcBef>
              <a:buNone/>
              <a:defRPr sz="7200" kern="1200" cap="all" baseline="0">
                <a:solidFill>
                  <a:schemeClr val="tx2"/>
                </a:solidFill>
                <a:latin typeface="+mj-lt"/>
                <a:ea typeface="+mj-ea"/>
                <a:cs typeface="+mj-cs"/>
              </a:defRPr>
            </a:lvl1pPr>
          </a:lstStyle>
          <a:p>
            <a:r>
              <a:rPr lang="lt-LT" sz="1200" dirty="0" smtClean="0"/>
              <a:t>Aleksandra </a:t>
            </a:r>
            <a:r>
              <a:rPr lang="lt-LT" sz="1200" dirty="0" smtClean="0"/>
              <a:t>bieli</a:t>
            </a:r>
            <a:r>
              <a:rPr lang="pl-PL" sz="1200" dirty="0" smtClean="0"/>
              <a:t>Ń</a:t>
            </a:r>
            <a:r>
              <a:rPr lang="lt-LT" sz="1200" dirty="0" smtClean="0"/>
              <a:t>ska</a:t>
            </a:r>
            <a:r>
              <a:rPr lang="lt-LT" sz="1200" dirty="0" smtClean="0"/>
              <a:t>, weronika stankiewicz, Agnieszka bojarin</a:t>
            </a:r>
            <a:endParaRPr lang="lt-LT" sz="1200" dirty="0"/>
          </a:p>
        </p:txBody>
      </p:sp>
    </p:spTree>
    <p:extLst>
      <p:ext uri="{BB962C8B-B14F-4D97-AF65-F5344CB8AC3E}">
        <p14:creationId xmlns:p14="http://schemas.microsoft.com/office/powerpoint/2010/main" val="25086560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1474816" y="428105"/>
            <a:ext cx="9601200" cy="1485900"/>
          </a:xfrm>
        </p:spPr>
        <p:txBody>
          <a:bodyPr/>
          <a:lstStyle/>
          <a:p>
            <a:r>
              <a:rPr lang="lt-LT" dirty="0" smtClean="0"/>
              <a:t>Janina </a:t>
            </a:r>
            <a:r>
              <a:rPr lang="lt-LT" dirty="0" err="1" smtClean="0"/>
              <a:t>Dėgutytė</a:t>
            </a:r>
            <a:endParaRPr lang="lt-LT" dirty="0"/>
          </a:p>
        </p:txBody>
      </p:sp>
      <p:sp>
        <p:nvSpPr>
          <p:cNvPr id="3" name="Turinio vietos rezervavimo ženklas 2"/>
          <p:cNvSpPr>
            <a:spLocks noGrp="1"/>
          </p:cNvSpPr>
          <p:nvPr>
            <p:ph idx="1"/>
          </p:nvPr>
        </p:nvSpPr>
        <p:spPr>
          <a:xfrm>
            <a:off x="6749934" y="1398018"/>
            <a:ext cx="3906982" cy="4445924"/>
          </a:xfrm>
        </p:spPr>
        <p:txBody>
          <a:bodyPr>
            <a:normAutofit fontScale="92500" lnSpcReduction="10000"/>
          </a:bodyPr>
          <a:lstStyle/>
          <a:p>
            <a:r>
              <a:rPr lang="lt-LT" b="1" dirty="0"/>
              <a:t>Janina Degutytė</a:t>
            </a:r>
            <a:r>
              <a:rPr lang="lt-LT" dirty="0"/>
              <a:t> (1928 m. liepos 6/8 d. Kaune – 1990 m. vasario 8 d. Vilniuje</a:t>
            </a:r>
            <a:r>
              <a:rPr lang="lt-LT" dirty="0" smtClean="0"/>
              <a:t>)</a:t>
            </a:r>
            <a:r>
              <a:rPr lang="lt-LT" dirty="0"/>
              <a:t> – lietuvių poetė, vėlyvosios lyrikos romantikė, eilėraščių vaikams autorė. </a:t>
            </a:r>
            <a:endParaRPr lang="lt-LT" dirty="0" smtClean="0"/>
          </a:p>
          <a:p>
            <a:r>
              <a:rPr lang="lt-LT" dirty="0"/>
              <a:t>Mokėsi Kauno VII gimnazijoje. Šančiuose, būdama vos dešimties metų, ėmė rašyti eilėraščius. 1948 m. baigė gimnaziją ir išvažiavo į Vilnių studijuoti literatūros.</a:t>
            </a:r>
            <a:endParaRPr lang="lt-LT" dirty="0" smtClean="0"/>
          </a:p>
          <a:p>
            <a:r>
              <a:rPr lang="lt-LT" dirty="0"/>
              <a:t>Pirmieji eilėraščiai išspausdinti „Jaunimo gretose“. 1958 m. priimta į Rašytojų sąjungą, dar nepasirodžius pirmajam rinkiniui.</a:t>
            </a:r>
            <a:endParaRPr lang="lt-LT" dirty="0" smtClean="0"/>
          </a:p>
          <a:p>
            <a:endParaRPr lang="pl-PL" dirty="0" smtClean="0"/>
          </a:p>
        </p:txBody>
      </p:sp>
      <p:pic>
        <p:nvPicPr>
          <p:cNvPr id="4" name="Paveikslėlis 3"/>
          <p:cNvPicPr>
            <a:picLocks noChangeAspect="1"/>
          </p:cNvPicPr>
          <p:nvPr/>
        </p:nvPicPr>
        <p:blipFill>
          <a:blip r:embed="rId2"/>
          <a:stretch>
            <a:fillRect/>
          </a:stretch>
        </p:blipFill>
        <p:spPr>
          <a:xfrm>
            <a:off x="1933748" y="1756064"/>
            <a:ext cx="2797926" cy="408787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2385804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ctrTitle"/>
          </p:nvPr>
        </p:nvSpPr>
        <p:spPr>
          <a:xfrm>
            <a:off x="1496291" y="1454727"/>
            <a:ext cx="6151420" cy="943974"/>
          </a:xfrm>
        </p:spPr>
        <p:txBody>
          <a:bodyPr/>
          <a:lstStyle/>
          <a:p>
            <a:r>
              <a:rPr lang="lt-LT" sz="4400" dirty="0" err="1" smtClean="0"/>
              <a:t>Dzi</a:t>
            </a:r>
            <a:r>
              <a:rPr lang="pl-PL" sz="4400" dirty="0" smtClean="0"/>
              <a:t>ę</a:t>
            </a:r>
            <a:r>
              <a:rPr lang="lt-LT" sz="4400" dirty="0" err="1" smtClean="0"/>
              <a:t>kujemy</a:t>
            </a:r>
            <a:r>
              <a:rPr lang="lt-LT" sz="4400" dirty="0" smtClean="0"/>
              <a:t> </a:t>
            </a:r>
            <a:r>
              <a:rPr lang="lt-LT" sz="4400" dirty="0" err="1"/>
              <a:t>za</a:t>
            </a:r>
            <a:r>
              <a:rPr lang="lt-LT" sz="4400" dirty="0"/>
              <a:t> </a:t>
            </a:r>
            <a:r>
              <a:rPr lang="lt-LT" sz="4400" dirty="0" err="1" smtClean="0"/>
              <a:t>uwag</a:t>
            </a:r>
            <a:r>
              <a:rPr lang="pl-PL" sz="4400" dirty="0" smtClean="0"/>
              <a:t>ę</a:t>
            </a:r>
            <a:r>
              <a:rPr lang="en-US" sz="4400" dirty="0" smtClean="0"/>
              <a:t>!</a:t>
            </a:r>
            <a:endParaRPr lang="lt-LT" sz="4400" dirty="0"/>
          </a:p>
        </p:txBody>
      </p:sp>
      <p:sp>
        <p:nvSpPr>
          <p:cNvPr id="7" name="Stačiakampis 6"/>
          <p:cNvSpPr/>
          <p:nvPr/>
        </p:nvSpPr>
        <p:spPr>
          <a:xfrm>
            <a:off x="6554223" y="4424742"/>
            <a:ext cx="4269117" cy="769441"/>
          </a:xfrm>
          <a:prstGeom prst="rect">
            <a:avLst/>
          </a:prstGeom>
        </p:spPr>
        <p:txBody>
          <a:bodyPr wrap="none">
            <a:spAutoFit/>
          </a:bodyPr>
          <a:lstStyle/>
          <a:p>
            <a:r>
              <a:rPr lang="lt-LT" sz="4400" dirty="0" smtClean="0"/>
              <a:t>AČIŪ UŽ DĖMESĮ</a:t>
            </a:r>
            <a:r>
              <a:rPr lang="en-US" sz="4400" dirty="0" smtClean="0"/>
              <a:t>!</a:t>
            </a:r>
            <a:endParaRPr lang="lt-LT" sz="4400" dirty="0"/>
          </a:p>
        </p:txBody>
      </p:sp>
    </p:spTree>
    <p:extLst>
      <p:ext uri="{BB962C8B-B14F-4D97-AF65-F5344CB8AC3E}">
        <p14:creationId xmlns:p14="http://schemas.microsoft.com/office/powerpoint/2010/main" val="22890052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o vietos rezervavimo ženklas 2"/>
          <p:cNvSpPr>
            <a:spLocks noGrp="1"/>
          </p:cNvSpPr>
          <p:nvPr>
            <p:ph type="body" idx="1"/>
          </p:nvPr>
        </p:nvSpPr>
        <p:spPr>
          <a:xfrm>
            <a:off x="1371600" y="246057"/>
            <a:ext cx="3726873" cy="823912"/>
          </a:xfrm>
        </p:spPr>
        <p:txBody>
          <a:bodyPr/>
          <a:lstStyle/>
          <a:p>
            <a:pPr algn="ctr"/>
            <a:r>
              <a:rPr lang="lt-LT" sz="4400" dirty="0" smtClean="0"/>
              <a:t>Spis </a:t>
            </a:r>
            <a:r>
              <a:rPr lang="lt-LT" sz="4400" dirty="0" err="1" smtClean="0"/>
              <a:t>tre</a:t>
            </a:r>
            <a:r>
              <a:rPr lang="pl-PL" sz="4400" dirty="0" smtClean="0"/>
              <a:t>ś</a:t>
            </a:r>
            <a:r>
              <a:rPr lang="lt-LT" sz="4400" dirty="0" smtClean="0"/>
              <a:t>ci</a:t>
            </a:r>
            <a:endParaRPr lang="lt-LT" sz="4400" dirty="0"/>
          </a:p>
        </p:txBody>
      </p:sp>
      <p:sp>
        <p:nvSpPr>
          <p:cNvPr id="4" name="Turinio vietos rezervavimo ženklas 3"/>
          <p:cNvSpPr>
            <a:spLocks noGrp="1"/>
          </p:cNvSpPr>
          <p:nvPr>
            <p:ph sz="half" idx="2"/>
          </p:nvPr>
        </p:nvSpPr>
        <p:spPr>
          <a:xfrm>
            <a:off x="1504604" y="1338349"/>
            <a:ext cx="4310980" cy="4529051"/>
          </a:xfrm>
        </p:spPr>
        <p:txBody>
          <a:bodyPr/>
          <a:lstStyle/>
          <a:p>
            <a:pPr marL="457200" indent="-457200">
              <a:buFont typeface="+mj-lt"/>
              <a:buAutoNum type="arabicPeriod"/>
            </a:pPr>
            <a:r>
              <a:rPr lang="en-US" dirty="0" smtClean="0"/>
              <a:t>Adam Mickiewicz</a:t>
            </a:r>
          </a:p>
          <a:p>
            <a:pPr marL="457200" indent="-457200">
              <a:buFont typeface="+mj-lt"/>
              <a:buAutoNum type="arabicPeriod"/>
            </a:pPr>
            <a:r>
              <a:rPr lang="en-US" dirty="0" err="1" smtClean="0"/>
              <a:t>Juliusz</a:t>
            </a:r>
            <a:r>
              <a:rPr lang="en-US" dirty="0" smtClean="0"/>
              <a:t> S</a:t>
            </a:r>
            <a:r>
              <a:rPr lang="pl-PL" dirty="0" smtClean="0"/>
              <a:t>ł</a:t>
            </a:r>
            <a:r>
              <a:rPr lang="en-US" dirty="0" err="1" smtClean="0"/>
              <a:t>owacki</a:t>
            </a:r>
            <a:endParaRPr lang="pl-PL" dirty="0" smtClean="0"/>
          </a:p>
          <a:p>
            <a:pPr marL="457200" indent="-457200">
              <a:buFont typeface="+mj-lt"/>
              <a:buAutoNum type="arabicPeriod"/>
            </a:pPr>
            <a:r>
              <a:rPr lang="pl-PL" dirty="0" smtClean="0"/>
              <a:t>Jan Kochanowski</a:t>
            </a:r>
          </a:p>
          <a:p>
            <a:pPr marL="457200" indent="-457200">
              <a:buFont typeface="+mj-lt"/>
              <a:buAutoNum type="arabicPeriod"/>
            </a:pPr>
            <a:r>
              <a:rPr lang="pl-PL" dirty="0" smtClean="0"/>
              <a:t>Cyprian Kamil Norwid</a:t>
            </a:r>
          </a:p>
          <a:p>
            <a:pPr marL="457200" indent="-457200">
              <a:buFont typeface="+mj-lt"/>
              <a:buAutoNum type="arabicPeriod"/>
            </a:pPr>
            <a:endParaRPr lang="pl-PL" dirty="0" smtClean="0"/>
          </a:p>
          <a:p>
            <a:pPr marL="457200" indent="-457200">
              <a:buFont typeface="+mj-lt"/>
              <a:buAutoNum type="arabicPeriod"/>
            </a:pPr>
            <a:endParaRPr lang="lt-LT" dirty="0"/>
          </a:p>
        </p:txBody>
      </p:sp>
      <p:sp>
        <p:nvSpPr>
          <p:cNvPr id="5" name="Teksto vietos rezervavimo ženklas 4"/>
          <p:cNvSpPr>
            <a:spLocks noGrp="1"/>
          </p:cNvSpPr>
          <p:nvPr>
            <p:ph type="body" sz="quarter" idx="3"/>
          </p:nvPr>
        </p:nvSpPr>
        <p:spPr>
          <a:xfrm>
            <a:off x="6525014" y="354122"/>
            <a:ext cx="3210113" cy="823912"/>
          </a:xfrm>
        </p:spPr>
        <p:txBody>
          <a:bodyPr/>
          <a:lstStyle/>
          <a:p>
            <a:pPr algn="ctr"/>
            <a:r>
              <a:rPr lang="lt-LT" sz="4400" dirty="0" smtClean="0"/>
              <a:t>Turinis</a:t>
            </a:r>
            <a:endParaRPr lang="lt-LT" sz="4400" dirty="0"/>
          </a:p>
        </p:txBody>
      </p:sp>
      <p:sp>
        <p:nvSpPr>
          <p:cNvPr id="6" name="Turinio vietos rezervavimo ženklas 5"/>
          <p:cNvSpPr>
            <a:spLocks noGrp="1"/>
          </p:cNvSpPr>
          <p:nvPr>
            <p:ph sz="quarter" idx="4"/>
          </p:nvPr>
        </p:nvSpPr>
        <p:spPr>
          <a:xfrm>
            <a:off x="6824748" y="1338349"/>
            <a:ext cx="4144249" cy="4529051"/>
          </a:xfrm>
        </p:spPr>
        <p:txBody>
          <a:bodyPr/>
          <a:lstStyle/>
          <a:p>
            <a:pPr marL="457200" indent="-457200">
              <a:buFont typeface="+mj-lt"/>
              <a:buAutoNum type="arabicPeriod"/>
            </a:pPr>
            <a:r>
              <a:rPr lang="lt-LT" dirty="0" smtClean="0"/>
              <a:t>Adomas Mickevičius</a:t>
            </a:r>
          </a:p>
          <a:p>
            <a:pPr marL="457200" indent="-457200">
              <a:buFont typeface="+mj-lt"/>
              <a:buAutoNum type="arabicPeriod"/>
            </a:pPr>
            <a:r>
              <a:rPr lang="lt-LT" dirty="0" smtClean="0"/>
              <a:t>Antanas Baranauskas</a:t>
            </a:r>
          </a:p>
          <a:p>
            <a:pPr marL="457200" indent="-457200">
              <a:buFont typeface="+mj-lt"/>
              <a:buAutoNum type="arabicPeriod"/>
            </a:pPr>
            <a:r>
              <a:rPr lang="lt-LT" dirty="0" smtClean="0"/>
              <a:t>Antanas Miškinis</a:t>
            </a:r>
          </a:p>
          <a:p>
            <a:pPr marL="457200" indent="-457200">
              <a:buFont typeface="+mj-lt"/>
              <a:buAutoNum type="arabicPeriod"/>
            </a:pPr>
            <a:r>
              <a:rPr lang="lt-LT" dirty="0" smtClean="0"/>
              <a:t>Janina </a:t>
            </a:r>
            <a:r>
              <a:rPr lang="lt-LT" dirty="0" err="1" smtClean="0"/>
              <a:t>Dėgutytė</a:t>
            </a:r>
            <a:endParaRPr lang="lt-LT" dirty="0"/>
          </a:p>
        </p:txBody>
      </p:sp>
      <p:pic>
        <p:nvPicPr>
          <p:cNvPr id="7" name="Paveikslėlis 6" descr="&lt;strong&gt;Książka&lt;/strong&gt; Otwarte Puste · Darmowa grafika wektorowa na Pixaba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4930" y="2891442"/>
            <a:ext cx="8528858" cy="4264429"/>
          </a:xfrm>
          <a:prstGeom prst="rect">
            <a:avLst/>
          </a:prstGeom>
        </p:spPr>
      </p:pic>
    </p:spTree>
    <p:extLst>
      <p:ext uri="{BB962C8B-B14F-4D97-AF65-F5344CB8AC3E}">
        <p14:creationId xmlns:p14="http://schemas.microsoft.com/office/powerpoint/2010/main" val="42845059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pl-PL" dirty="0" smtClean="0"/>
              <a:t>Adam Mickiewicz</a:t>
            </a:r>
            <a:endParaRPr lang="lt-LT" dirty="0"/>
          </a:p>
        </p:txBody>
      </p:sp>
      <p:sp>
        <p:nvSpPr>
          <p:cNvPr id="3" name="Turinio vietos rezervavimo ženklas 2"/>
          <p:cNvSpPr>
            <a:spLocks noGrp="1"/>
          </p:cNvSpPr>
          <p:nvPr>
            <p:ph idx="1"/>
          </p:nvPr>
        </p:nvSpPr>
        <p:spPr>
          <a:xfrm>
            <a:off x="1226127" y="1733264"/>
            <a:ext cx="6429895" cy="4414058"/>
          </a:xfrm>
        </p:spPr>
        <p:txBody>
          <a:bodyPr>
            <a:normAutofit/>
          </a:bodyPr>
          <a:lstStyle/>
          <a:p>
            <a:r>
              <a:rPr lang="pl-PL" dirty="0"/>
              <a:t>P</a:t>
            </a:r>
            <a:r>
              <a:rPr lang="pl-PL" dirty="0" smtClean="0"/>
              <a:t>olski </a:t>
            </a:r>
            <a:r>
              <a:rPr lang="pl-PL" dirty="0"/>
              <a:t>poeta, działacz polityczny, publicysta, tłumacz, filozof, działacz religijny, mistyk, organizator i dowódca wojskowy, nauczyciel akademicki. </a:t>
            </a:r>
          </a:p>
          <a:p>
            <a:r>
              <a:rPr lang="pl-PL" dirty="0"/>
              <a:t>Adam Mickiewicz urodził się 24 grudnia 1798. Został ochrzczony 12 lutego 1799 w kościele Przemienienia Pańskiego w </a:t>
            </a:r>
            <a:r>
              <a:rPr lang="pl-PL" dirty="0" smtClean="0"/>
              <a:t>Nowogródku. </a:t>
            </a:r>
            <a:r>
              <a:rPr lang="pl-PL" dirty="0"/>
              <a:t>Był synem Mikołaja Mickiewicza herbu Poraj, adwokata sądowego </a:t>
            </a:r>
            <a:r>
              <a:rPr lang="pl-PL" dirty="0" smtClean="0"/>
              <a:t/>
            </a:r>
            <a:br>
              <a:rPr lang="pl-PL" dirty="0" smtClean="0"/>
            </a:br>
            <a:r>
              <a:rPr lang="pl-PL" dirty="0" smtClean="0"/>
              <a:t>w </a:t>
            </a:r>
            <a:r>
              <a:rPr lang="pl-PL" dirty="0"/>
              <a:t>Nowogródku i komornika mińskiego, oraz Barbary </a:t>
            </a:r>
            <a:r>
              <a:rPr lang="pl-PL" dirty="0" smtClean="0"/>
              <a:t/>
            </a:r>
            <a:br>
              <a:rPr lang="pl-PL" dirty="0" smtClean="0"/>
            </a:br>
            <a:r>
              <a:rPr lang="pl-PL" dirty="0" smtClean="0"/>
              <a:t>z </a:t>
            </a:r>
            <a:r>
              <a:rPr lang="pl-PL" dirty="0"/>
              <a:t>Majewskich, córki ekonoma z pobliskiego </a:t>
            </a:r>
            <a:r>
              <a:rPr lang="pl-PL" dirty="0" err="1" smtClean="0"/>
              <a:t>Czombrowa</a:t>
            </a:r>
            <a:r>
              <a:rPr lang="pl-PL" dirty="0" smtClean="0"/>
              <a:t>. </a:t>
            </a:r>
            <a:r>
              <a:rPr lang="pl-PL" dirty="0"/>
              <a:t>Jego braćmi byli Aleksander i Franciszek Bronisław Mickiewiczowie. </a:t>
            </a:r>
            <a:endParaRPr lang="pl-PL" dirty="0" smtClean="0"/>
          </a:p>
          <a:p>
            <a:r>
              <a:rPr lang="pl-PL" dirty="0" smtClean="0"/>
              <a:t>Adam Mickiewicz to poeta, który </a:t>
            </a:r>
            <a:r>
              <a:rPr lang="pl-PL" dirty="0"/>
              <a:t>ł</a:t>
            </a:r>
            <a:r>
              <a:rPr lang="pl-PL" dirty="0" smtClean="0"/>
              <a:t>ączy dwa kraje, ponieważ pisał po polsku lecz uwielbiał Litwę.</a:t>
            </a:r>
            <a:endParaRPr lang="lt-LT" dirty="0"/>
          </a:p>
        </p:txBody>
      </p:sp>
      <p:pic>
        <p:nvPicPr>
          <p:cNvPr id="5" name="Paveikslėlis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7541" y="1824704"/>
            <a:ext cx="2848491" cy="353561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9910726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5727469" y="507075"/>
            <a:ext cx="5137265" cy="1448493"/>
          </a:xfrm>
        </p:spPr>
        <p:txBody>
          <a:bodyPr/>
          <a:lstStyle/>
          <a:p>
            <a:r>
              <a:rPr lang="pl-PL" dirty="0" err="1" smtClean="0"/>
              <a:t>Adomas</a:t>
            </a:r>
            <a:r>
              <a:rPr lang="pl-PL" dirty="0" smtClean="0"/>
              <a:t> </a:t>
            </a:r>
            <a:r>
              <a:rPr lang="pl-PL" dirty="0" err="1" smtClean="0"/>
              <a:t>Mickevi</a:t>
            </a:r>
            <a:r>
              <a:rPr lang="lt-LT" dirty="0" err="1" smtClean="0"/>
              <a:t>čius</a:t>
            </a:r>
            <a:endParaRPr lang="lt-LT" dirty="0"/>
          </a:p>
        </p:txBody>
      </p:sp>
      <p:sp>
        <p:nvSpPr>
          <p:cNvPr id="3" name="Turinio vietos rezervavimo ženklas 2"/>
          <p:cNvSpPr>
            <a:spLocks noGrp="1"/>
          </p:cNvSpPr>
          <p:nvPr>
            <p:ph idx="1"/>
          </p:nvPr>
        </p:nvSpPr>
        <p:spPr>
          <a:xfrm>
            <a:off x="5203767" y="1799766"/>
            <a:ext cx="6367549" cy="4470862"/>
          </a:xfrm>
        </p:spPr>
        <p:txBody>
          <a:bodyPr>
            <a:normAutofit/>
          </a:bodyPr>
          <a:lstStyle/>
          <a:p>
            <a:r>
              <a:rPr lang="lt-LT" dirty="0"/>
              <a:t>Lenkų poetas, politinis aktyvistas, publicistas, vertėjas, filosofas, religinis aktyvistas, mistikas, karo organizatorius ir vadas, akademinis mokytojas</a:t>
            </a:r>
            <a:r>
              <a:rPr lang="lt-LT" dirty="0" smtClean="0"/>
              <a:t>.</a:t>
            </a:r>
            <a:endParaRPr lang="pl-PL" dirty="0" smtClean="0"/>
          </a:p>
          <a:p>
            <a:r>
              <a:rPr lang="lt-LT" dirty="0" smtClean="0"/>
              <a:t> </a:t>
            </a:r>
            <a:r>
              <a:rPr lang="lt-LT" dirty="0"/>
              <a:t>Adomas Mickevičius gimė 1798 m. gruodžio 24 d. Jis buvo pakrikštytas 1799 m. vasario 12 d. Atsimainymo bažnyčioje </a:t>
            </a:r>
            <a:r>
              <a:rPr lang="lt-LT" dirty="0" err="1"/>
              <a:t>Navahrudake</a:t>
            </a:r>
            <a:r>
              <a:rPr lang="lt-LT" dirty="0"/>
              <a:t>. Jis buvo </a:t>
            </a:r>
            <a:r>
              <a:rPr lang="lt-LT" dirty="0" err="1"/>
              <a:t>Poraj</a:t>
            </a:r>
            <a:r>
              <a:rPr lang="lt-LT" dirty="0"/>
              <a:t> herbo </a:t>
            </a:r>
            <a:r>
              <a:rPr lang="lt-LT" dirty="0" err="1"/>
              <a:t>Mikołaj</a:t>
            </a:r>
            <a:r>
              <a:rPr lang="lt-LT" dirty="0"/>
              <a:t> </a:t>
            </a:r>
            <a:r>
              <a:rPr lang="lt-LT" dirty="0" err="1"/>
              <a:t>Mickiewicz</a:t>
            </a:r>
            <a:r>
              <a:rPr lang="lt-LT" dirty="0"/>
              <a:t> sūnus, </a:t>
            </a:r>
            <a:r>
              <a:rPr lang="lt-LT" dirty="0" err="1"/>
              <a:t>Nowogródek</a:t>
            </a:r>
            <a:r>
              <a:rPr lang="lt-LT" dirty="0"/>
              <a:t> teismo advokatas ir Minsko antstolis bei Barbara </a:t>
            </a:r>
            <a:r>
              <a:rPr lang="lt-LT" dirty="0" err="1"/>
              <a:t>née</a:t>
            </a:r>
            <a:r>
              <a:rPr lang="lt-LT" dirty="0"/>
              <a:t> </a:t>
            </a:r>
            <a:r>
              <a:rPr lang="lt-LT" dirty="0" err="1"/>
              <a:t>Majewski</a:t>
            </a:r>
            <a:r>
              <a:rPr lang="lt-LT" dirty="0"/>
              <a:t>, ekonomisto iš netoliese esančio </a:t>
            </a:r>
            <a:r>
              <a:rPr lang="lt-LT" dirty="0" err="1"/>
              <a:t>Czombrów</a:t>
            </a:r>
            <a:r>
              <a:rPr lang="lt-LT" dirty="0"/>
              <a:t> dukra. Jo broliai buvo </a:t>
            </a:r>
            <a:r>
              <a:rPr lang="lt-LT" dirty="0" err="1"/>
              <a:t>Aleksander</a:t>
            </a:r>
            <a:r>
              <a:rPr lang="lt-LT" dirty="0"/>
              <a:t> ir </a:t>
            </a:r>
            <a:r>
              <a:rPr lang="lt-LT" dirty="0" err="1"/>
              <a:t>Franciszek</a:t>
            </a:r>
            <a:r>
              <a:rPr lang="lt-LT" dirty="0"/>
              <a:t> </a:t>
            </a:r>
            <a:r>
              <a:rPr lang="lt-LT" dirty="0" err="1"/>
              <a:t>Bronisław</a:t>
            </a:r>
            <a:r>
              <a:rPr lang="lt-LT" dirty="0"/>
              <a:t> </a:t>
            </a:r>
            <a:r>
              <a:rPr lang="lt-LT" dirty="0" err="1"/>
              <a:t>Mickiewicz</a:t>
            </a:r>
            <a:r>
              <a:rPr lang="lt-LT" dirty="0"/>
              <a:t>. </a:t>
            </a:r>
            <a:endParaRPr lang="pl-PL" dirty="0" smtClean="0"/>
          </a:p>
          <a:p>
            <a:r>
              <a:rPr lang="lt-LT" dirty="0"/>
              <a:t>Adomas Mickevičius – poetas, jungiantis dvi šalis, nes rašė lenkiškai, bet mylėjo Lietuvą.</a:t>
            </a:r>
          </a:p>
          <a:p>
            <a:endParaRPr lang="lt-LT" dirty="0"/>
          </a:p>
          <a:p>
            <a:endParaRPr lang="pl-PL" dirty="0" smtClean="0"/>
          </a:p>
        </p:txBody>
      </p:sp>
      <p:pic>
        <p:nvPicPr>
          <p:cNvPr id="4" name="Paveikslėlis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6414" y="1799766"/>
            <a:ext cx="2848491" cy="353561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642806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err="1" smtClean="0"/>
              <a:t>Juliusz</a:t>
            </a:r>
            <a:r>
              <a:rPr lang="lt-LT" dirty="0" smtClean="0"/>
              <a:t> S</a:t>
            </a:r>
            <a:r>
              <a:rPr lang="pl-PL" dirty="0" smtClean="0"/>
              <a:t>ł</a:t>
            </a:r>
            <a:r>
              <a:rPr lang="lt-LT" dirty="0" err="1" smtClean="0"/>
              <a:t>owacki</a:t>
            </a:r>
            <a:endParaRPr lang="lt-LT" dirty="0"/>
          </a:p>
        </p:txBody>
      </p:sp>
      <p:sp>
        <p:nvSpPr>
          <p:cNvPr id="3" name="Turinio vietos rezervavimo ženklas 2"/>
          <p:cNvSpPr>
            <a:spLocks noGrp="1"/>
          </p:cNvSpPr>
          <p:nvPr>
            <p:ph idx="1"/>
          </p:nvPr>
        </p:nvSpPr>
        <p:spPr>
          <a:xfrm>
            <a:off x="1371600" y="2171700"/>
            <a:ext cx="5719156" cy="3282142"/>
          </a:xfrm>
        </p:spPr>
        <p:txBody>
          <a:bodyPr>
            <a:normAutofit fontScale="92500" lnSpcReduction="10000"/>
          </a:bodyPr>
          <a:lstStyle/>
          <a:p>
            <a:r>
              <a:rPr lang="pl-PL" dirty="0" smtClean="0"/>
              <a:t>Juliusz </a:t>
            </a:r>
            <a:r>
              <a:rPr lang="pl-PL" dirty="0"/>
              <a:t>Słowacki urodził się 4 września </a:t>
            </a:r>
            <a:r>
              <a:rPr lang="pl-PL" dirty="0" smtClean="0"/>
              <a:t>1809 r.</a:t>
            </a:r>
            <a:br>
              <a:rPr lang="pl-PL" dirty="0" smtClean="0"/>
            </a:br>
            <a:r>
              <a:rPr lang="pl-PL" dirty="0" smtClean="0"/>
              <a:t> </a:t>
            </a:r>
            <a:r>
              <a:rPr lang="pl-PL" dirty="0"/>
              <a:t>w Krzemieńcu w południowo-wschodniej części dawnej Rzeczypospolitej (obecnie miasto </a:t>
            </a:r>
            <a:r>
              <a:rPr lang="pl-PL" dirty="0" smtClean="0"/>
              <a:t/>
            </a:r>
            <a:br>
              <a:rPr lang="pl-PL" dirty="0" smtClean="0"/>
            </a:br>
            <a:r>
              <a:rPr lang="pl-PL" dirty="0" smtClean="0"/>
              <a:t>na </a:t>
            </a:r>
            <a:r>
              <a:rPr lang="pl-PL" dirty="0"/>
              <a:t>Ukrainie, w obwodzie tarnopolskim). Był synem Euzebiusza Słowackiego, profesora literatury </a:t>
            </a:r>
            <a:r>
              <a:rPr lang="pl-PL" dirty="0" smtClean="0"/>
              <a:t/>
            </a:r>
            <a:br>
              <a:rPr lang="pl-PL" dirty="0" smtClean="0"/>
            </a:br>
            <a:r>
              <a:rPr lang="pl-PL" dirty="0" smtClean="0"/>
              <a:t>w </a:t>
            </a:r>
            <a:r>
              <a:rPr lang="pl-PL" dirty="0"/>
              <a:t>Liceum Krzemienieckim i Cesarskim Uniwersytecie Wileńskim, oraz Salomei </a:t>
            </a:r>
            <a:r>
              <a:rPr lang="pl-PL" dirty="0" smtClean="0"/>
              <a:t/>
            </a:r>
            <a:br>
              <a:rPr lang="pl-PL" dirty="0" smtClean="0"/>
            </a:br>
            <a:r>
              <a:rPr lang="pl-PL" dirty="0" smtClean="0"/>
              <a:t>z </a:t>
            </a:r>
            <a:r>
              <a:rPr lang="pl-PL" dirty="0"/>
              <a:t>Januszewskich. We wrześniu 1811 roku Słowaccy przenieśli się do Wilna, gdzie po dwóch latach zmarł na gruźlicę ojciec </a:t>
            </a:r>
            <a:r>
              <a:rPr lang="pl-PL" dirty="0" smtClean="0"/>
              <a:t>Juliusza. </a:t>
            </a:r>
            <a:r>
              <a:rPr lang="pl-PL" dirty="0"/>
              <a:t>Salomea Słowacka po przedwczesnej śmierci męża otrzymała spadek i wróciła wraz z synem </a:t>
            </a:r>
            <a:r>
              <a:rPr lang="pl-PL" dirty="0" smtClean="0"/>
              <a:t/>
            </a:r>
            <a:br>
              <a:rPr lang="pl-PL" dirty="0" smtClean="0"/>
            </a:br>
            <a:r>
              <a:rPr lang="pl-PL" dirty="0" smtClean="0"/>
              <a:t>do </a:t>
            </a:r>
            <a:r>
              <a:rPr lang="pl-PL" dirty="0" smtClean="0"/>
              <a:t>Krzemieńca. </a:t>
            </a:r>
            <a:endParaRPr lang="lt-LT" dirty="0"/>
          </a:p>
          <a:p>
            <a:endParaRPr lang="pl-PL" dirty="0" smtClean="0"/>
          </a:p>
        </p:txBody>
      </p:sp>
      <p:pic>
        <p:nvPicPr>
          <p:cNvPr id="4" name="Paveikslėlis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6947" y="2053244"/>
            <a:ext cx="2364465" cy="306277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5339497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smtClean="0"/>
              <a:t>Antanas Baranauskas</a:t>
            </a:r>
            <a:endParaRPr lang="lt-LT" dirty="0"/>
          </a:p>
        </p:txBody>
      </p:sp>
      <p:sp>
        <p:nvSpPr>
          <p:cNvPr id="3" name="Turinio vietos rezervavimo ženklas 2"/>
          <p:cNvSpPr>
            <a:spLocks noGrp="1"/>
          </p:cNvSpPr>
          <p:nvPr>
            <p:ph idx="1"/>
          </p:nvPr>
        </p:nvSpPr>
        <p:spPr>
          <a:xfrm>
            <a:off x="1371600" y="2261062"/>
            <a:ext cx="5735782" cy="3606338"/>
          </a:xfrm>
        </p:spPr>
        <p:txBody>
          <a:bodyPr/>
          <a:lstStyle/>
          <a:p>
            <a:r>
              <a:rPr lang="lt-LT" b="1" dirty="0"/>
              <a:t>Antanas Baranauskas</a:t>
            </a:r>
            <a:r>
              <a:rPr lang="lt-LT" dirty="0"/>
              <a:t> (1835 m. sausio 17 d. Anykščiuose, Utenos apskritis – 1902 m. lapkričio 26 d. Seinuose) – XIX a. vidurio lietuvių Romantizmo poetas, katalikų dvasininkas, Seinų vyskupas, kalbininkas, matematikas, Biblijos vertėjas</a:t>
            </a:r>
            <a:r>
              <a:rPr lang="lt-LT" dirty="0" smtClean="0"/>
              <a:t>.</a:t>
            </a:r>
            <a:endParaRPr lang="lt-LT" baseline="30000" dirty="0"/>
          </a:p>
          <a:p>
            <a:endParaRPr lang="pl-PL" dirty="0" smtClean="0"/>
          </a:p>
        </p:txBody>
      </p:sp>
      <p:pic>
        <p:nvPicPr>
          <p:cNvPr id="4" name="Paveikslėlis 3"/>
          <p:cNvPicPr>
            <a:picLocks noChangeAspect="1"/>
          </p:cNvPicPr>
          <p:nvPr/>
        </p:nvPicPr>
        <p:blipFill>
          <a:blip r:embed="rId2"/>
          <a:stretch>
            <a:fillRect/>
          </a:stretch>
        </p:blipFill>
        <p:spPr>
          <a:xfrm>
            <a:off x="7531331" y="3447750"/>
            <a:ext cx="3726526" cy="2670677"/>
          </a:xfrm>
          <a:prstGeom prst="rect">
            <a:avLst/>
          </a:prstGeom>
        </p:spPr>
      </p:pic>
    </p:spTree>
    <p:extLst>
      <p:ext uri="{BB962C8B-B14F-4D97-AF65-F5344CB8AC3E}">
        <p14:creationId xmlns:p14="http://schemas.microsoft.com/office/powerpoint/2010/main" val="2437835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err="1" smtClean="0"/>
              <a:t>Jan</a:t>
            </a:r>
            <a:r>
              <a:rPr lang="lt-LT" dirty="0" smtClean="0"/>
              <a:t> </a:t>
            </a:r>
            <a:r>
              <a:rPr lang="lt-LT" dirty="0" err="1" smtClean="0"/>
              <a:t>Kochanowski</a:t>
            </a:r>
            <a:endParaRPr lang="lt-LT" dirty="0"/>
          </a:p>
        </p:txBody>
      </p:sp>
      <p:sp>
        <p:nvSpPr>
          <p:cNvPr id="3" name="Turinio vietos rezervavimo ženklas 2"/>
          <p:cNvSpPr>
            <a:spLocks noGrp="1"/>
          </p:cNvSpPr>
          <p:nvPr>
            <p:ph idx="1"/>
          </p:nvPr>
        </p:nvSpPr>
        <p:spPr>
          <a:xfrm>
            <a:off x="1271848" y="2171700"/>
            <a:ext cx="6059978" cy="3631276"/>
          </a:xfrm>
        </p:spPr>
        <p:txBody>
          <a:bodyPr>
            <a:normAutofit fontScale="92500"/>
          </a:bodyPr>
          <a:lstStyle/>
          <a:p>
            <a:r>
              <a:rPr lang="pl-PL" dirty="0"/>
              <a:t>Dokładna data urodzenia Jana Kochanowskiego nie jest znana. Większość badaczy wskazuje na 1530 </a:t>
            </a:r>
            <a:r>
              <a:rPr lang="pl-PL" dirty="0" smtClean="0"/>
              <a:t>rok. </a:t>
            </a:r>
            <a:r>
              <a:rPr lang="pl-PL" dirty="0"/>
              <a:t>Ojcem był Piotr Kochanowski herbu Korwin, komornik graniczny radomski i sędzia ziemski sandomierski </a:t>
            </a:r>
            <a:r>
              <a:rPr lang="pl-PL" dirty="0" smtClean="0"/>
              <a:t/>
            </a:r>
            <a:br>
              <a:rPr lang="pl-PL" dirty="0" smtClean="0"/>
            </a:br>
            <a:r>
              <a:rPr lang="pl-PL" dirty="0" smtClean="0"/>
              <a:t>a </a:t>
            </a:r>
            <a:r>
              <a:rPr lang="pl-PL" dirty="0"/>
              <a:t>matką – Anna, córka Jakuba Białaczowskiego herbu Odrowąż z Dąbrówki </a:t>
            </a:r>
            <a:r>
              <a:rPr lang="pl-PL" dirty="0" err="1"/>
              <a:t>Podlężnej</a:t>
            </a:r>
            <a:r>
              <a:rPr lang="pl-PL" dirty="0"/>
              <a:t>. Z małżeństwa Piotra </a:t>
            </a:r>
            <a:r>
              <a:rPr lang="pl-PL" dirty="0" smtClean="0"/>
              <a:t/>
            </a:r>
            <a:br>
              <a:rPr lang="pl-PL" dirty="0" smtClean="0"/>
            </a:br>
            <a:r>
              <a:rPr lang="pl-PL" dirty="0" smtClean="0"/>
              <a:t>i </a:t>
            </a:r>
            <a:r>
              <a:rPr lang="pl-PL" dirty="0"/>
              <a:t>Anny urodziło się jedenaścioro dzieci – cztery córki (Katarzyna, Elżbieta, Jadwiga, Anna) i siedmiu synów (Kasper, Jan, Piotr, Mikołaj – poeta, Andrzej – tłumacz </a:t>
            </a:r>
            <a:r>
              <a:rPr lang="pl-PL" i="1" dirty="0"/>
              <a:t>Eneidy</a:t>
            </a:r>
            <a:r>
              <a:rPr lang="pl-PL" dirty="0"/>
              <a:t> Wergiliusza, Jakub, Stanisław</a:t>
            </a:r>
            <a:r>
              <a:rPr lang="pl-PL" dirty="0" smtClean="0"/>
              <a:t>). </a:t>
            </a:r>
            <a:r>
              <a:rPr lang="pl-PL" dirty="0"/>
              <a:t>Bratanek Jana Kochanowskiego, Piotr Kochanowski, przełożył </a:t>
            </a:r>
            <a:r>
              <a:rPr lang="pl-PL" i="1" dirty="0"/>
              <a:t>Orlanda szalonego</a:t>
            </a:r>
            <a:r>
              <a:rPr lang="pl-PL" dirty="0"/>
              <a:t> Ludovico Ariosta i </a:t>
            </a:r>
            <a:r>
              <a:rPr lang="pl-PL" i="1" dirty="0"/>
              <a:t>Jerozolimę wyzwoloną</a:t>
            </a:r>
            <a:r>
              <a:rPr lang="pl-PL" dirty="0"/>
              <a:t> Torquato Tassa. </a:t>
            </a:r>
            <a:endParaRPr lang="pl-PL" dirty="0" smtClean="0"/>
          </a:p>
        </p:txBody>
      </p:sp>
      <p:pic>
        <p:nvPicPr>
          <p:cNvPr id="6" name="Paveikslėlis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8703" y="1865132"/>
            <a:ext cx="3073849" cy="363162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0697899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1079884" y="251169"/>
            <a:ext cx="9601200" cy="1485900"/>
          </a:xfrm>
        </p:spPr>
        <p:txBody>
          <a:bodyPr/>
          <a:lstStyle/>
          <a:p>
            <a:r>
              <a:rPr lang="lt-LT" dirty="0" smtClean="0"/>
              <a:t>Antanas Miškinis</a:t>
            </a:r>
            <a:endParaRPr lang="lt-LT" dirty="0"/>
          </a:p>
        </p:txBody>
      </p:sp>
      <p:sp>
        <p:nvSpPr>
          <p:cNvPr id="3" name="Turinio vietos rezervavimo ženklas 2"/>
          <p:cNvSpPr>
            <a:spLocks noGrp="1"/>
          </p:cNvSpPr>
          <p:nvPr>
            <p:ph idx="1"/>
          </p:nvPr>
        </p:nvSpPr>
        <p:spPr>
          <a:xfrm>
            <a:off x="6665266" y="1737069"/>
            <a:ext cx="4473325" cy="4056901"/>
          </a:xfrm>
        </p:spPr>
        <p:txBody>
          <a:bodyPr>
            <a:normAutofit fontScale="92500" lnSpcReduction="20000"/>
          </a:bodyPr>
          <a:lstStyle/>
          <a:p>
            <a:r>
              <a:rPr lang="lt-LT" b="1" dirty="0"/>
              <a:t>Antanas Miškinis</a:t>
            </a:r>
            <a:r>
              <a:rPr lang="lt-LT" dirty="0"/>
              <a:t> (1905 m. vasario 11 d. Juknėnuose, Daugailių valsčius – 1983 m. gruodžio 16 d. Vilniuje) – Lietuvos poetas, vertėjas, prozininkas, publicistas, modernaus </a:t>
            </a:r>
            <a:r>
              <a:rPr lang="lt-LT" dirty="0" smtClean="0"/>
              <a:t>ne </a:t>
            </a:r>
            <a:r>
              <a:rPr lang="lt-LT" dirty="0" err="1" smtClean="0"/>
              <a:t>oromantizmo</a:t>
            </a:r>
            <a:r>
              <a:rPr lang="lt-LT" dirty="0" smtClean="0"/>
              <a:t> </a:t>
            </a:r>
            <a:r>
              <a:rPr lang="lt-LT" dirty="0"/>
              <a:t>atstovas, rezistentas. </a:t>
            </a:r>
            <a:endParaRPr lang="lt-LT" dirty="0" smtClean="0"/>
          </a:p>
          <a:p>
            <a:r>
              <a:rPr lang="lt-LT" dirty="0"/>
              <a:t>A. Miškinis pradėjo rašyti dar gimnazijoje. Pirmieji jo kūrinėliai (eilės ir polemikos) išspausdinti „Aušros“ gimnazijos laikraštėlyje „Skaidra“. Respublikinėje spaudoje pirmą eilėraštį išspausdino 1925 m. (savaitraštyje „Lietuvis“). 1928 m. išleido pirmąjį poezijos rinkinį „Balta paukštė“, kupiną patriotizmo ir jaunatviško entuziazmo.</a:t>
            </a:r>
            <a:endParaRPr lang="pl-PL" dirty="0" smtClean="0"/>
          </a:p>
        </p:txBody>
      </p:sp>
      <p:pic>
        <p:nvPicPr>
          <p:cNvPr id="4" name="Paveikslėlis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9001" y="1557394"/>
            <a:ext cx="2543696" cy="398143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1456239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Cyprian Kamil Norwid</a:t>
            </a:r>
            <a:endParaRPr lang="lt-LT" b="1" dirty="0"/>
          </a:p>
        </p:txBody>
      </p:sp>
      <p:sp>
        <p:nvSpPr>
          <p:cNvPr id="3" name="Turinio vietos rezervavimo ženklas 2"/>
          <p:cNvSpPr>
            <a:spLocks noGrp="1"/>
          </p:cNvSpPr>
          <p:nvPr>
            <p:ph idx="1"/>
          </p:nvPr>
        </p:nvSpPr>
        <p:spPr>
          <a:xfrm>
            <a:off x="1371600" y="1953491"/>
            <a:ext cx="5345084" cy="4994564"/>
          </a:xfrm>
        </p:spPr>
        <p:txBody>
          <a:bodyPr>
            <a:normAutofit/>
          </a:bodyPr>
          <a:lstStyle/>
          <a:p>
            <a:r>
              <a:rPr lang="pl-PL" dirty="0"/>
              <a:t>Cyprian urodził się w majątku matki, mazowieckiej wsi Laskowo-Głuchy </a:t>
            </a:r>
            <a:r>
              <a:rPr lang="pl-PL" dirty="0" smtClean="0"/>
              <a:t/>
            </a:r>
            <a:br>
              <a:rPr lang="pl-PL" dirty="0" smtClean="0"/>
            </a:br>
            <a:r>
              <a:rPr lang="pl-PL" dirty="0" smtClean="0"/>
              <a:t>(</a:t>
            </a:r>
            <a:r>
              <a:rPr lang="pl-PL" dirty="0"/>
              <a:t>w połowie drogi pomiędzy Radzyminem </a:t>
            </a:r>
            <a:r>
              <a:rPr lang="pl-PL" dirty="0" smtClean="0"/>
              <a:t/>
            </a:r>
            <a:br>
              <a:rPr lang="pl-PL" dirty="0" smtClean="0"/>
            </a:br>
            <a:r>
              <a:rPr lang="pl-PL" dirty="0" smtClean="0"/>
              <a:t>a </a:t>
            </a:r>
            <a:r>
              <a:rPr lang="pl-PL" dirty="0"/>
              <a:t>Wyszkowem). Został ochrzczony w pobliskim kościele parafialnym w Dąbrówce, gdzie znajduje się tablica pamiątkowa </a:t>
            </a:r>
            <a:r>
              <a:rPr lang="pl-PL" dirty="0" smtClean="0"/>
              <a:t/>
            </a:r>
            <a:br>
              <a:rPr lang="pl-PL" dirty="0" smtClean="0"/>
            </a:br>
            <a:r>
              <a:rPr lang="pl-PL" dirty="0" smtClean="0"/>
              <a:t>oraz </a:t>
            </a:r>
            <a:r>
              <a:rPr lang="pl-PL" dirty="0"/>
              <a:t>akt chrztu. Jego ojcem chrzestnym </a:t>
            </a:r>
            <a:r>
              <a:rPr lang="pl-PL" dirty="0" smtClean="0"/>
              <a:t/>
            </a:r>
            <a:br>
              <a:rPr lang="pl-PL" dirty="0" smtClean="0"/>
            </a:br>
            <a:r>
              <a:rPr lang="pl-PL" dirty="0" smtClean="0"/>
              <a:t>był </a:t>
            </a:r>
            <a:r>
              <a:rPr lang="pl-PL" dirty="0"/>
              <a:t>Cyprian Szukiewicz. Na cmentarzu parafialnym znajduje się symboliczny nagrobek jego matki Ludwiki </a:t>
            </a:r>
            <a:r>
              <a:rPr lang="pl-PL" dirty="0" smtClean="0"/>
              <a:t/>
            </a:r>
            <a:br>
              <a:rPr lang="pl-PL" dirty="0" smtClean="0"/>
            </a:br>
            <a:r>
              <a:rPr lang="pl-PL" dirty="0" smtClean="0"/>
              <a:t>ze </a:t>
            </a:r>
            <a:r>
              <a:rPr lang="pl-PL" dirty="0" err="1"/>
              <a:t>Zdzieborskich</a:t>
            </a:r>
            <a:r>
              <a:rPr lang="pl-PL" dirty="0"/>
              <a:t>. Imię Kamil wybrał </a:t>
            </a:r>
            <a:r>
              <a:rPr lang="pl-PL" dirty="0" smtClean="0"/>
              <a:t/>
            </a:r>
            <a:br>
              <a:rPr lang="pl-PL" dirty="0" smtClean="0"/>
            </a:br>
            <a:r>
              <a:rPr lang="pl-PL" dirty="0" smtClean="0"/>
              <a:t>sobie </a:t>
            </a:r>
            <a:r>
              <a:rPr lang="pl-PL" dirty="0"/>
              <a:t>na </a:t>
            </a:r>
            <a:r>
              <a:rPr lang="pl-PL" dirty="0" smtClean="0"/>
              <a:t>bierzmowanie. </a:t>
            </a:r>
            <a:endParaRPr lang="pl-PL" dirty="0"/>
          </a:p>
          <a:p>
            <a:endParaRPr lang="pl-PL" dirty="0" smtClean="0"/>
          </a:p>
        </p:txBody>
      </p:sp>
      <p:pic>
        <p:nvPicPr>
          <p:cNvPr id="4" name="Paveikslėlis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8778" y="793866"/>
            <a:ext cx="3369117" cy="500426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678137925"/>
      </p:ext>
    </p:extLst>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TM10001115[[fn=Siuntinys]]</Template>
  <TotalTime>45</TotalTime>
  <Words>284</Words>
  <Application>Microsoft Office PowerPoint</Application>
  <PresentationFormat>Panoramiczny</PresentationFormat>
  <Paragraphs>38</Paragraphs>
  <Slides>11</Slides>
  <Notes>0</Notes>
  <HiddenSlides>0</HiddenSlides>
  <MMClips>0</MMClips>
  <ScaleCrop>false</ScaleCrop>
  <HeadingPairs>
    <vt:vector size="6" baseType="variant">
      <vt:variant>
        <vt:lpstr>Używane czcionki</vt:lpstr>
      </vt:variant>
      <vt:variant>
        <vt:i4>2</vt:i4>
      </vt:variant>
      <vt:variant>
        <vt:lpstr>Motyw</vt:lpstr>
      </vt:variant>
      <vt:variant>
        <vt:i4>1</vt:i4>
      </vt:variant>
      <vt:variant>
        <vt:lpstr>Tytuły slajdów</vt:lpstr>
      </vt:variant>
      <vt:variant>
        <vt:i4>11</vt:i4>
      </vt:variant>
    </vt:vector>
  </HeadingPairs>
  <TitlesOfParts>
    <vt:vector size="14" baseType="lpstr">
      <vt:lpstr>Arial Black</vt:lpstr>
      <vt:lpstr>Franklin Gothic Book</vt:lpstr>
      <vt:lpstr>Crop</vt:lpstr>
      <vt:lpstr>Literatura </vt:lpstr>
      <vt:lpstr>Prezentacja programu PowerPoint</vt:lpstr>
      <vt:lpstr>Adam Mickiewicz</vt:lpstr>
      <vt:lpstr>Adomas Mickevičius</vt:lpstr>
      <vt:lpstr>Juliusz Słowacki</vt:lpstr>
      <vt:lpstr>Antanas Baranauskas</vt:lpstr>
      <vt:lpstr>Jan Kochanowski</vt:lpstr>
      <vt:lpstr>Antanas Miškinis</vt:lpstr>
      <vt:lpstr>Cyprian Kamil Norwid</vt:lpstr>
      <vt:lpstr>Janina Dėgutytė</vt:lpstr>
      <vt:lpstr>Dziękujemy za uwagę!</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POLSKA LITERATURA</dc:title>
  <dc:creator>Mokykla</dc:creator>
  <cp:lastModifiedBy>berserker</cp:lastModifiedBy>
  <cp:revision>9</cp:revision>
  <dcterms:created xsi:type="dcterms:W3CDTF">2023-04-21T09:09:59Z</dcterms:created>
  <dcterms:modified xsi:type="dcterms:W3CDTF">2023-04-26T19:15:43Z</dcterms:modified>
</cp:coreProperties>
</file>