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1" r:id="rId3"/>
    <p:sldId id="257" r:id="rId4"/>
    <p:sldId id="259" r:id="rId5"/>
    <p:sldId id="260" r:id="rId6"/>
    <p:sldId id="262" r:id="rId7"/>
    <p:sldId id="263" r:id="rId8"/>
    <p:sldId id="264" r:id="rId9"/>
    <p:sldId id="265" r:id="rId10"/>
    <p:sldId id="266" r:id="rId11"/>
    <p:sldId id="267" r:id="rId12"/>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lt-LT" smtClean="0"/>
              <a:t>Spustelėję redag. ruoš. pavad. stilių</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Spustelėkite norėdami redaguoti šablono paantraštės stilių</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6424EFFA-EE80-4F23-911D-5EB88925B08D}" type="datetimeFigureOut">
              <a:rPr lang="lt-LT" smtClean="0"/>
              <a:t>2023-04-21</a:t>
            </a:fld>
            <a:endParaRPr lang="lt-LT"/>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lt-LT"/>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E3A9E319-95F2-4AEA-8BF9-6FFE9D65463C}" type="slidenum">
              <a:rPr lang="lt-LT" smtClean="0"/>
              <a:t>‹#›</a:t>
            </a:fld>
            <a:endParaRPr lang="lt-LT"/>
          </a:p>
        </p:txBody>
      </p:sp>
    </p:spTree>
    <p:extLst>
      <p:ext uri="{BB962C8B-B14F-4D97-AF65-F5344CB8AC3E}">
        <p14:creationId xmlns:p14="http://schemas.microsoft.com/office/powerpoint/2010/main" val="244577588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6424EFFA-EE80-4F23-911D-5EB88925B08D}" type="datetimeFigureOut">
              <a:rPr lang="lt-LT" smtClean="0"/>
              <a:t>2023-04-21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3A9E319-95F2-4AEA-8BF9-6FFE9D65463C}" type="slidenum">
              <a:rPr lang="lt-LT" smtClean="0"/>
              <a:t>‹#›</a:t>
            </a:fld>
            <a:endParaRPr lang="lt-LT"/>
          </a:p>
        </p:txBody>
      </p:sp>
    </p:spTree>
    <p:extLst>
      <p:ext uri="{BB962C8B-B14F-4D97-AF65-F5344CB8AC3E}">
        <p14:creationId xmlns:p14="http://schemas.microsoft.com/office/powerpoint/2010/main" val="366072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6424EFFA-EE80-4F23-911D-5EB88925B08D}" type="datetimeFigureOut">
              <a:rPr lang="lt-LT" smtClean="0"/>
              <a:t>2023-04-21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3A9E319-95F2-4AEA-8BF9-6FFE9D65463C}" type="slidenum">
              <a:rPr lang="lt-LT" smtClean="0"/>
              <a:t>‹#›</a:t>
            </a:fld>
            <a:endParaRPr lang="lt-LT"/>
          </a:p>
        </p:txBody>
      </p:sp>
    </p:spTree>
    <p:extLst>
      <p:ext uri="{BB962C8B-B14F-4D97-AF65-F5344CB8AC3E}">
        <p14:creationId xmlns:p14="http://schemas.microsoft.com/office/powerpoint/2010/main" val="863416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7" name="Date Placeholder 6"/>
          <p:cNvSpPr>
            <a:spLocks noGrp="1"/>
          </p:cNvSpPr>
          <p:nvPr>
            <p:ph type="dt" sz="half" idx="10"/>
          </p:nvPr>
        </p:nvSpPr>
        <p:spPr/>
        <p:txBody>
          <a:bodyPr/>
          <a:lstStyle/>
          <a:p>
            <a:fld id="{6424EFFA-EE80-4F23-911D-5EB88925B08D}" type="datetimeFigureOut">
              <a:rPr lang="lt-LT" smtClean="0"/>
              <a:t>2023-04-21</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E3A9E319-95F2-4AEA-8BF9-6FFE9D65463C}" type="slidenum">
              <a:rPr lang="lt-LT" smtClean="0"/>
              <a:t>‹#›</a:t>
            </a:fld>
            <a:endParaRPr lang="lt-LT"/>
          </a:p>
        </p:txBody>
      </p:sp>
    </p:spTree>
    <p:extLst>
      <p:ext uri="{BB962C8B-B14F-4D97-AF65-F5344CB8AC3E}">
        <p14:creationId xmlns:p14="http://schemas.microsoft.com/office/powerpoint/2010/main" val="83577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lt-LT" smtClean="0"/>
              <a:t>Spustelėję redag. ruoš. pavad. stilių</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6424EFFA-EE80-4F23-911D-5EB88925B08D}" type="datetimeFigureOut">
              <a:rPr lang="lt-LT" smtClean="0"/>
              <a:t>2023-04-21</a:t>
            </a:fld>
            <a:endParaRPr lang="lt-LT"/>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lt-LT"/>
          </a:p>
        </p:txBody>
      </p:sp>
      <p:sp>
        <p:nvSpPr>
          <p:cNvPr id="6" name="Slide Number Placeholder 5"/>
          <p:cNvSpPr>
            <a:spLocks noGrp="1"/>
          </p:cNvSpPr>
          <p:nvPr>
            <p:ph type="sldNum" sz="quarter" idx="12"/>
          </p:nvPr>
        </p:nvSpPr>
        <p:spPr>
          <a:xfrm>
            <a:off x="8604504" y="5211060"/>
            <a:ext cx="2112264" cy="228600"/>
          </a:xfrm>
        </p:spPr>
        <p:txBody>
          <a:bodyPr/>
          <a:lstStyle/>
          <a:p>
            <a:fld id="{E3A9E319-95F2-4AEA-8BF9-6FFE9D65463C}" type="slidenum">
              <a:rPr lang="lt-LT" smtClean="0"/>
              <a:t>‹#›</a:t>
            </a:fld>
            <a:endParaRPr lang="lt-LT"/>
          </a:p>
        </p:txBody>
      </p:sp>
    </p:spTree>
    <p:extLst>
      <p:ext uri="{BB962C8B-B14F-4D97-AF65-F5344CB8AC3E}">
        <p14:creationId xmlns:p14="http://schemas.microsoft.com/office/powerpoint/2010/main" val="264676298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Date Placeholder 4"/>
          <p:cNvSpPr>
            <a:spLocks noGrp="1"/>
          </p:cNvSpPr>
          <p:nvPr>
            <p:ph type="dt" sz="half" idx="10"/>
          </p:nvPr>
        </p:nvSpPr>
        <p:spPr/>
        <p:txBody>
          <a:bodyPr/>
          <a:lstStyle/>
          <a:p>
            <a:fld id="{6424EFFA-EE80-4F23-911D-5EB88925B08D}" type="datetimeFigureOut">
              <a:rPr lang="lt-LT" smtClean="0"/>
              <a:t>2023-04-21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E3A9E319-95F2-4AEA-8BF9-6FFE9D65463C}" type="slidenum">
              <a:rPr lang="lt-LT" smtClean="0"/>
              <a:t>‹#›</a:t>
            </a:fld>
            <a:endParaRPr lang="lt-LT"/>
          </a:p>
        </p:txBody>
      </p:sp>
    </p:spTree>
    <p:extLst>
      <p:ext uri="{BB962C8B-B14F-4D97-AF65-F5344CB8AC3E}">
        <p14:creationId xmlns:p14="http://schemas.microsoft.com/office/powerpoint/2010/main" val="32827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7" name="Date Placeholder 6"/>
          <p:cNvSpPr>
            <a:spLocks noGrp="1"/>
          </p:cNvSpPr>
          <p:nvPr>
            <p:ph type="dt" sz="half" idx="10"/>
          </p:nvPr>
        </p:nvSpPr>
        <p:spPr/>
        <p:txBody>
          <a:bodyPr/>
          <a:lstStyle/>
          <a:p>
            <a:fld id="{6424EFFA-EE80-4F23-911D-5EB88925B08D}" type="datetimeFigureOut">
              <a:rPr lang="lt-LT" smtClean="0"/>
              <a:t>2023-04-21</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E3A9E319-95F2-4AEA-8BF9-6FFE9D65463C}" type="slidenum">
              <a:rPr lang="lt-LT" smtClean="0"/>
              <a:t>‹#›</a:t>
            </a:fld>
            <a:endParaRPr lang="lt-LT"/>
          </a:p>
        </p:txBody>
      </p:sp>
    </p:spTree>
    <p:extLst>
      <p:ext uri="{BB962C8B-B14F-4D97-AF65-F5344CB8AC3E}">
        <p14:creationId xmlns:p14="http://schemas.microsoft.com/office/powerpoint/2010/main" val="58279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6424EFFA-EE80-4F23-911D-5EB88925B08D}" type="datetimeFigureOut">
              <a:rPr lang="lt-LT" smtClean="0"/>
              <a:t>2023-04-21</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E3A9E319-95F2-4AEA-8BF9-6FFE9D65463C}" type="slidenum">
              <a:rPr lang="lt-LT" smtClean="0"/>
              <a:t>‹#›</a:t>
            </a:fld>
            <a:endParaRPr lang="lt-LT"/>
          </a:p>
        </p:txBody>
      </p:sp>
    </p:spTree>
    <p:extLst>
      <p:ext uri="{BB962C8B-B14F-4D97-AF65-F5344CB8AC3E}">
        <p14:creationId xmlns:p14="http://schemas.microsoft.com/office/powerpoint/2010/main" val="3045278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4EFFA-EE80-4F23-911D-5EB88925B08D}" type="datetimeFigureOut">
              <a:rPr lang="lt-LT" smtClean="0"/>
              <a:t>2023-04-21</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E3A9E319-95F2-4AEA-8BF9-6FFE9D65463C}" type="slidenum">
              <a:rPr lang="lt-LT" smtClean="0"/>
              <a:t>‹#›</a:t>
            </a:fld>
            <a:endParaRPr lang="lt-LT"/>
          </a:p>
        </p:txBody>
      </p:sp>
    </p:spTree>
    <p:extLst>
      <p:ext uri="{BB962C8B-B14F-4D97-AF65-F5344CB8AC3E}">
        <p14:creationId xmlns:p14="http://schemas.microsoft.com/office/powerpoint/2010/main" val="3914526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lt-LT" smtClean="0"/>
              <a:t>Spustelėję redag. ruoš. pavad. stilių</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8" name="Date Placeholder 7"/>
          <p:cNvSpPr>
            <a:spLocks noGrp="1"/>
          </p:cNvSpPr>
          <p:nvPr>
            <p:ph type="dt" sz="half" idx="10"/>
          </p:nvPr>
        </p:nvSpPr>
        <p:spPr/>
        <p:txBody>
          <a:bodyPr/>
          <a:lstStyle/>
          <a:p>
            <a:fld id="{6424EFFA-EE80-4F23-911D-5EB88925B08D}" type="datetimeFigureOut">
              <a:rPr lang="lt-LT" smtClean="0"/>
              <a:t>2023-04-21</a:t>
            </a:fld>
            <a:endParaRPr lang="lt-LT"/>
          </a:p>
        </p:txBody>
      </p:sp>
      <p:sp>
        <p:nvSpPr>
          <p:cNvPr id="9" name="Footer Placeholder 8"/>
          <p:cNvSpPr>
            <a:spLocks noGrp="1"/>
          </p:cNvSpPr>
          <p:nvPr>
            <p:ph type="ftr" sz="quarter" idx="11"/>
          </p:nvPr>
        </p:nvSpPr>
        <p:spPr/>
        <p:txBody>
          <a:bodyPr/>
          <a:lstStyle>
            <a:lvl1pPr algn="r">
              <a:defRPr/>
            </a:lvl1pPr>
          </a:lstStyle>
          <a:p>
            <a:endParaRPr lang="lt-LT"/>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E3A9E319-95F2-4AEA-8BF9-6FFE9D65463C}" type="slidenum">
              <a:rPr lang="lt-LT" smtClean="0"/>
              <a:t>‹#›</a:t>
            </a:fld>
            <a:endParaRPr lang="lt-LT"/>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55230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424EFFA-EE80-4F23-911D-5EB88925B08D}" type="datetimeFigureOut">
              <a:rPr lang="lt-LT" smtClean="0"/>
              <a:t>2023-04-21</a:t>
            </a:fld>
            <a:endParaRPr lang="lt-LT"/>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lt-LT"/>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E3A9E319-95F2-4AEA-8BF9-6FFE9D65463C}" type="slidenum">
              <a:rPr lang="lt-LT" smtClean="0"/>
              <a:t>‹#›</a:t>
            </a:fld>
            <a:endParaRPr lang="lt-LT"/>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451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424EFFA-EE80-4F23-911D-5EB88925B08D}" type="datetimeFigureOut">
              <a:rPr lang="lt-LT" smtClean="0"/>
              <a:t>2023-04-21</a:t>
            </a:fld>
            <a:endParaRPr lang="lt-LT"/>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lt-LT"/>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E3A9E319-95F2-4AEA-8BF9-6FFE9D65463C}" type="slidenum">
              <a:rPr lang="lt-LT" smtClean="0"/>
              <a:t>‹#›</a:t>
            </a:fld>
            <a:endParaRPr lang="lt-LT"/>
          </a:p>
        </p:txBody>
      </p:sp>
    </p:spTree>
    <p:extLst>
      <p:ext uri="{BB962C8B-B14F-4D97-AF65-F5344CB8AC3E}">
        <p14:creationId xmlns:p14="http://schemas.microsoft.com/office/powerpoint/2010/main" val="130862178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1332808" y="1553531"/>
            <a:ext cx="5225934" cy="1397489"/>
          </a:xfrm>
        </p:spPr>
        <p:txBody>
          <a:bodyPr/>
          <a:lstStyle/>
          <a:p>
            <a:r>
              <a:rPr lang="en-US" sz="3200" smtClean="0"/>
              <a:t>Historia Polski i Litwy</a:t>
            </a:r>
            <a:endParaRPr lang="lt-LT" sz="3200" dirty="0"/>
          </a:p>
        </p:txBody>
      </p:sp>
      <p:sp>
        <p:nvSpPr>
          <p:cNvPr id="3" name="Antrinis pavadinimas 2"/>
          <p:cNvSpPr>
            <a:spLocks noGrp="1"/>
          </p:cNvSpPr>
          <p:nvPr>
            <p:ph type="subTitle" idx="1"/>
          </p:nvPr>
        </p:nvSpPr>
        <p:spPr>
          <a:xfrm>
            <a:off x="7614459" y="2951020"/>
            <a:ext cx="3192088" cy="1670856"/>
          </a:xfrm>
        </p:spPr>
        <p:txBody>
          <a:bodyPr>
            <a:normAutofit/>
          </a:bodyPr>
          <a:lstStyle/>
          <a:p>
            <a:pPr algn="l"/>
            <a:r>
              <a:rPr lang="en-US" sz="2000" dirty="0" err="1" smtClean="0"/>
              <a:t>Autorzy</a:t>
            </a:r>
            <a:r>
              <a:rPr lang="en-US" sz="2000" dirty="0" smtClean="0"/>
              <a:t>:</a:t>
            </a:r>
          </a:p>
          <a:p>
            <a:pPr algn="l"/>
            <a:r>
              <a:rPr lang="en-US" sz="2000" dirty="0" smtClean="0"/>
              <a:t>Piotr </a:t>
            </a:r>
            <a:r>
              <a:rPr lang="en-US" sz="2000" dirty="0" err="1" smtClean="0"/>
              <a:t>Zaczkiewicz</a:t>
            </a:r>
            <a:r>
              <a:rPr lang="en-US" sz="2000" dirty="0" smtClean="0"/>
              <a:t>,</a:t>
            </a:r>
          </a:p>
          <a:p>
            <a:pPr algn="l"/>
            <a:r>
              <a:rPr lang="en-US" sz="2000" dirty="0" smtClean="0"/>
              <a:t>Milosz </a:t>
            </a:r>
            <a:r>
              <a:rPr lang="en-US" sz="2000" dirty="0" err="1" smtClean="0"/>
              <a:t>Kosla</a:t>
            </a:r>
            <a:r>
              <a:rPr lang="en-US" sz="2000" dirty="0" smtClean="0"/>
              <a:t>,</a:t>
            </a:r>
          </a:p>
          <a:p>
            <a:pPr algn="l"/>
            <a:r>
              <a:rPr lang="en-US" sz="2000" dirty="0" smtClean="0"/>
              <a:t>Mateusz </a:t>
            </a:r>
            <a:r>
              <a:rPr lang="en-US" sz="2000" dirty="0" err="1" smtClean="0"/>
              <a:t>Jutkiewicz</a:t>
            </a:r>
            <a:r>
              <a:rPr lang="en-US" sz="2000" dirty="0" smtClean="0"/>
              <a:t>.</a:t>
            </a:r>
            <a:endParaRPr lang="en-US" sz="2000" dirty="0"/>
          </a:p>
        </p:txBody>
      </p:sp>
      <p:sp>
        <p:nvSpPr>
          <p:cNvPr id="4" name="Pavadinimas 1"/>
          <p:cNvSpPr txBox="1">
            <a:spLocks/>
          </p:cNvSpPr>
          <p:nvPr/>
        </p:nvSpPr>
        <p:spPr>
          <a:xfrm>
            <a:off x="1465811" y="3382331"/>
            <a:ext cx="5824451" cy="1796498"/>
          </a:xfrm>
          <a:prstGeom prst="rect">
            <a:avLst/>
          </a:prstGeom>
        </p:spPr>
        <p:txBody>
          <a:bodyPr vert="horz" lIns="91440" tIns="45720" rIns="91440" bIns="45720" rtlCol="0" anchor="ctr">
            <a:noAutofit/>
          </a:bodyPr>
          <a:lstStyle>
            <a:lvl1pPr algn="ctr" defTabSz="914400" rtl="0" eaLnBrk="1" latinLnBrk="0" hangingPunct="1">
              <a:lnSpc>
                <a:spcPct val="83000"/>
              </a:lnSpc>
              <a:spcBef>
                <a:spcPct val="0"/>
              </a:spcBef>
              <a:buNone/>
              <a:defRPr lang="en-US" sz="7200" b="0" kern="1200" cap="all" spc="-100" baseline="0" dirty="0">
                <a:solidFill>
                  <a:schemeClr val="tx1">
                    <a:lumMod val="85000"/>
                    <a:lumOff val="15000"/>
                  </a:schemeClr>
                </a:solidFill>
                <a:effectLst/>
                <a:latin typeface="+mj-lt"/>
                <a:ea typeface="+mn-ea"/>
                <a:cs typeface="+mn-cs"/>
              </a:defRPr>
            </a:lvl1pPr>
          </a:lstStyle>
          <a:p>
            <a:r>
              <a:rPr lang="en-US" sz="3200" dirty="0" err="1" smtClean="0"/>
              <a:t>Lenkijos</a:t>
            </a:r>
            <a:r>
              <a:rPr lang="en-US" sz="3200" dirty="0" smtClean="0"/>
              <a:t> </a:t>
            </a:r>
            <a:r>
              <a:rPr lang="en-US" sz="3200" dirty="0" err="1" smtClean="0"/>
              <a:t>ir</a:t>
            </a:r>
            <a:r>
              <a:rPr lang="en-US" sz="3200" dirty="0" smtClean="0"/>
              <a:t> </a:t>
            </a:r>
            <a:r>
              <a:rPr lang="en-US" sz="3200" dirty="0" err="1" smtClean="0"/>
              <a:t>lietuvos</a:t>
            </a:r>
            <a:r>
              <a:rPr lang="en-US" sz="3200" dirty="0" smtClean="0"/>
              <a:t> </a:t>
            </a:r>
            <a:r>
              <a:rPr lang="en-US" sz="3200" dirty="0" err="1" smtClean="0"/>
              <a:t>istorija</a:t>
            </a:r>
            <a:endParaRPr lang="lt-LT" sz="3200" dirty="0"/>
          </a:p>
        </p:txBody>
      </p:sp>
    </p:spTree>
    <p:extLst>
      <p:ext uri="{BB962C8B-B14F-4D97-AF65-F5344CB8AC3E}">
        <p14:creationId xmlns:p14="http://schemas.microsoft.com/office/powerpoint/2010/main" val="4096365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pl-PL" b="1" dirty="0" smtClean="0"/>
              <a:t>            </a:t>
            </a:r>
            <a:r>
              <a:rPr lang="lt-LT" b="1" dirty="0" smtClean="0"/>
              <a:t>Tautų </a:t>
            </a:r>
            <a:r>
              <a:rPr lang="lt-LT" b="1" dirty="0"/>
              <a:t>Sandrauga</a:t>
            </a:r>
            <a:r>
              <a:rPr lang="lt-LT" dirty="0"/>
              <a:t> </a:t>
            </a:r>
            <a:endParaRPr lang="lt-LT" dirty="0"/>
          </a:p>
        </p:txBody>
      </p:sp>
      <p:sp>
        <p:nvSpPr>
          <p:cNvPr id="3" name="Turinio vietos rezervavimo ženklas 2"/>
          <p:cNvSpPr>
            <a:spLocks noGrp="1"/>
          </p:cNvSpPr>
          <p:nvPr>
            <p:ph idx="1"/>
          </p:nvPr>
        </p:nvSpPr>
        <p:spPr>
          <a:xfrm>
            <a:off x="576043" y="1706623"/>
            <a:ext cx="5384183" cy="3562385"/>
          </a:xfrm>
        </p:spPr>
        <p:txBody>
          <a:bodyPr>
            <a:noAutofit/>
          </a:bodyPr>
          <a:lstStyle/>
          <a:p>
            <a:pPr marL="0" indent="0">
              <a:buNone/>
            </a:pPr>
            <a:r>
              <a:rPr lang="lt-LT" sz="2400" dirty="0"/>
              <a:t>anksčiau Britų Sandrauga arba Britų Tautų Sandrauga  – savanoriška 56 nepriklausomų valstybių asociacija</a:t>
            </a:r>
            <a:r>
              <a:rPr lang="lt-LT" sz="2400" dirty="0" smtClean="0"/>
              <a:t>.</a:t>
            </a:r>
            <a:r>
              <a:rPr lang="lt-LT" sz="2400" dirty="0"/>
              <a:t> Dauguma valstybių narių anksčiau buvo valdomos Jungtinės Karalystės, buvo šios valstybės kolonijomis. Dalyje narių valstybės galva vis dar yra Jungtinės Karalystės karalius Karolis III, kitos šalys yra respublikos ar atskiros monarchijos.</a:t>
            </a:r>
            <a:endParaRPr lang="lt-LT" sz="2400" dirty="0"/>
          </a:p>
        </p:txBody>
      </p:sp>
      <p:pic>
        <p:nvPicPr>
          <p:cNvPr id="8194" name="Picture 2" descr="Commonwealth Flag 2013.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038" y="2851265"/>
            <a:ext cx="4459221" cy="2675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864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507375" y="2097321"/>
            <a:ext cx="10058400" cy="3081508"/>
          </a:xfrm>
        </p:spPr>
        <p:txBody>
          <a:bodyPr>
            <a:normAutofit/>
          </a:bodyPr>
          <a:lstStyle/>
          <a:p>
            <a:r>
              <a:rPr lang="lt-LT" dirty="0" smtClean="0"/>
              <a:t>     </a:t>
            </a:r>
            <a:r>
              <a:rPr lang="pl-PL" dirty="0" smtClean="0"/>
              <a:t>Dziękujemy za uwagę</a:t>
            </a:r>
            <a:br>
              <a:rPr lang="pl-PL" dirty="0" smtClean="0"/>
            </a:br>
            <a:r>
              <a:rPr lang="lt-LT" dirty="0" smtClean="0"/>
              <a:t>   </a:t>
            </a:r>
            <a:br>
              <a:rPr lang="lt-LT" dirty="0" smtClean="0"/>
            </a:br>
            <a:r>
              <a:rPr lang="lt-LT" dirty="0"/>
              <a:t> </a:t>
            </a:r>
            <a:r>
              <a:rPr lang="lt-LT" dirty="0" smtClean="0"/>
              <a:t>         Ačiū už </a:t>
            </a:r>
            <a:r>
              <a:rPr lang="pl-PL" dirty="0" smtClean="0"/>
              <a:t> </a:t>
            </a:r>
            <a:r>
              <a:rPr lang="lt-LT" dirty="0" err="1" smtClean="0"/>
              <a:t>dėmieso</a:t>
            </a:r>
            <a:r>
              <a:rPr lang="lt-LT" dirty="0" smtClean="0"/>
              <a:t>.</a:t>
            </a:r>
            <a:r>
              <a:rPr lang="pl-PL" dirty="0" smtClean="0"/>
              <a:t/>
            </a:r>
            <a:br>
              <a:rPr lang="pl-PL" dirty="0" smtClean="0"/>
            </a:br>
            <a:endParaRPr lang="lt-LT" dirty="0"/>
          </a:p>
        </p:txBody>
      </p:sp>
    </p:spTree>
    <p:extLst>
      <p:ext uri="{BB962C8B-B14F-4D97-AF65-F5344CB8AC3E}">
        <p14:creationId xmlns:p14="http://schemas.microsoft.com/office/powerpoint/2010/main" val="1604946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en-US" dirty="0" err="1" smtClean="0"/>
              <a:t>Spis</a:t>
            </a:r>
            <a:r>
              <a:rPr lang="en-US" dirty="0" smtClean="0"/>
              <a:t> </a:t>
            </a:r>
            <a:r>
              <a:rPr lang="en-US" dirty="0" err="1" smtClean="0"/>
              <a:t>tre</a:t>
            </a:r>
            <a:r>
              <a:rPr lang="pl-PL" dirty="0" err="1" smtClean="0"/>
              <a:t>ści</a:t>
            </a:r>
            <a:endParaRPr lang="lt-LT" dirty="0"/>
          </a:p>
        </p:txBody>
      </p:sp>
      <p:sp>
        <p:nvSpPr>
          <p:cNvPr id="3" name="Turinio vietos rezervavimo ženklas 2"/>
          <p:cNvSpPr>
            <a:spLocks noGrp="1"/>
          </p:cNvSpPr>
          <p:nvPr>
            <p:ph idx="1"/>
          </p:nvPr>
        </p:nvSpPr>
        <p:spPr/>
        <p:txBody>
          <a:bodyPr>
            <a:normAutofit lnSpcReduction="10000"/>
          </a:bodyPr>
          <a:lstStyle/>
          <a:p>
            <a:pPr marL="0" indent="0">
              <a:buNone/>
            </a:pPr>
            <a:r>
              <a:rPr lang="pl-PL" dirty="0" smtClean="0"/>
              <a:t>1</a:t>
            </a:r>
            <a:r>
              <a:rPr lang="lt-LT" dirty="0" smtClean="0"/>
              <a:t>-</a:t>
            </a:r>
            <a:r>
              <a:rPr lang="en-US" dirty="0" err="1" smtClean="0"/>
              <a:t>Pocz</a:t>
            </a:r>
            <a:r>
              <a:rPr lang="pl-PL" dirty="0" smtClean="0"/>
              <a:t>ą</a:t>
            </a:r>
            <a:r>
              <a:rPr lang="en-US" dirty="0" err="1" smtClean="0"/>
              <a:t>tki</a:t>
            </a:r>
            <a:r>
              <a:rPr lang="en-US" dirty="0" smtClean="0"/>
              <a:t> </a:t>
            </a:r>
            <a:r>
              <a:rPr lang="en-US" dirty="0" err="1"/>
              <a:t>Polski</a:t>
            </a:r>
            <a:endParaRPr lang="pl-PL" dirty="0" smtClean="0"/>
          </a:p>
          <a:p>
            <a:pPr marL="0" indent="0">
              <a:buNone/>
            </a:pPr>
            <a:r>
              <a:rPr lang="pl-PL" dirty="0" smtClean="0"/>
              <a:t>2</a:t>
            </a:r>
            <a:r>
              <a:rPr lang="lt-LT" dirty="0" smtClean="0"/>
              <a:t>-</a:t>
            </a:r>
            <a:r>
              <a:rPr lang="lt-LT" dirty="0"/>
              <a:t>Lietuvos krikštas</a:t>
            </a:r>
            <a:endParaRPr lang="pl-PL" dirty="0" smtClean="0"/>
          </a:p>
          <a:p>
            <a:pPr marL="0" indent="0">
              <a:buNone/>
            </a:pPr>
            <a:r>
              <a:rPr lang="pl-PL" dirty="0" smtClean="0"/>
              <a:t>3</a:t>
            </a:r>
            <a:r>
              <a:rPr lang="lt-LT" dirty="0" smtClean="0"/>
              <a:t>-</a:t>
            </a:r>
            <a:r>
              <a:rPr lang="pl-PL" dirty="0"/>
              <a:t>Kres dynastii Piastów</a:t>
            </a:r>
            <a:endParaRPr lang="pl-PL" dirty="0" smtClean="0"/>
          </a:p>
          <a:p>
            <a:pPr marL="0" indent="0">
              <a:buNone/>
            </a:pPr>
            <a:r>
              <a:rPr lang="pl-PL" dirty="0"/>
              <a:t>4</a:t>
            </a:r>
            <a:r>
              <a:rPr lang="pl-PL" dirty="0" smtClean="0"/>
              <a:t>-</a:t>
            </a:r>
            <a:r>
              <a:rPr lang="lt-LT" dirty="0" smtClean="0"/>
              <a:t>Sąjunga </a:t>
            </a:r>
            <a:r>
              <a:rPr lang="lt-LT" dirty="0" err="1" smtClean="0"/>
              <a:t>Krewie</a:t>
            </a:r>
            <a:endParaRPr lang="pl-PL" dirty="0" smtClean="0"/>
          </a:p>
          <a:p>
            <a:pPr marL="0" indent="0">
              <a:buNone/>
            </a:pPr>
            <a:r>
              <a:rPr lang="pl-PL" dirty="0"/>
              <a:t>5</a:t>
            </a:r>
            <a:r>
              <a:rPr lang="pl-PL" dirty="0" smtClean="0"/>
              <a:t>-Bitwa </a:t>
            </a:r>
            <a:r>
              <a:rPr lang="pl-PL" dirty="0"/>
              <a:t>pod </a:t>
            </a:r>
            <a:r>
              <a:rPr lang="pl-PL" dirty="0" smtClean="0"/>
              <a:t>Grunwaldem</a:t>
            </a:r>
          </a:p>
          <a:p>
            <a:pPr marL="0" indent="0">
              <a:buNone/>
            </a:pPr>
            <a:r>
              <a:rPr lang="pl-PL" dirty="0"/>
              <a:t>6</a:t>
            </a:r>
            <a:r>
              <a:rPr lang="pl-PL" dirty="0" smtClean="0"/>
              <a:t>-</a:t>
            </a:r>
            <a:r>
              <a:rPr lang="lt-LT" dirty="0" smtClean="0"/>
              <a:t> </a:t>
            </a:r>
            <a:r>
              <a:rPr lang="lt-LT" dirty="0"/>
              <a:t>Liublino </a:t>
            </a:r>
            <a:r>
              <a:rPr lang="lt-LT" dirty="0" smtClean="0"/>
              <a:t>unija</a:t>
            </a:r>
            <a:endParaRPr lang="pl-PL" dirty="0" smtClean="0"/>
          </a:p>
          <a:p>
            <a:pPr marL="0" indent="0">
              <a:buNone/>
            </a:pPr>
            <a:r>
              <a:rPr lang="pl-PL" dirty="0"/>
              <a:t>7</a:t>
            </a:r>
            <a:r>
              <a:rPr lang="pl-PL" dirty="0" smtClean="0"/>
              <a:t>-Reczypospolia </a:t>
            </a:r>
            <a:r>
              <a:rPr lang="pl-PL" dirty="0"/>
              <a:t>obojga </a:t>
            </a:r>
            <a:r>
              <a:rPr lang="pl-PL" dirty="0" err="1" smtClean="0"/>
              <a:t>narodow</a:t>
            </a:r>
            <a:endParaRPr lang="pl-PL" dirty="0" smtClean="0"/>
          </a:p>
          <a:p>
            <a:pPr marL="0" indent="0">
              <a:buNone/>
            </a:pPr>
            <a:r>
              <a:rPr lang="pl-PL" dirty="0" smtClean="0"/>
              <a:t>8-</a:t>
            </a:r>
            <a:r>
              <a:rPr lang="lt-LT" dirty="0"/>
              <a:t>Tautų Sandrauga </a:t>
            </a:r>
            <a:endParaRPr lang="pl-PL" dirty="0" smtClean="0"/>
          </a:p>
          <a:p>
            <a:pPr marL="0" indent="0">
              <a:buNone/>
            </a:pPr>
            <a:r>
              <a:rPr lang="lt-LT" dirty="0"/>
              <a:t/>
            </a:r>
            <a:br>
              <a:rPr lang="lt-LT" dirty="0"/>
            </a:br>
            <a:r>
              <a:rPr lang="lt-LT" dirty="0"/>
              <a:t/>
            </a:r>
            <a:br>
              <a:rPr lang="lt-LT" dirty="0"/>
            </a:br>
            <a:endParaRPr lang="pl-PL" dirty="0" smtClean="0"/>
          </a:p>
          <a:p>
            <a:pPr marL="0" indent="0">
              <a:buNone/>
            </a:pPr>
            <a:endParaRPr lang="pl-PL" dirty="0"/>
          </a:p>
        </p:txBody>
      </p:sp>
    </p:spTree>
    <p:extLst>
      <p:ext uri="{BB962C8B-B14F-4D97-AF65-F5344CB8AC3E}">
        <p14:creationId xmlns:p14="http://schemas.microsoft.com/office/powerpoint/2010/main" val="2163863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862330" y="806644"/>
            <a:ext cx="8519829" cy="706964"/>
          </a:xfrm>
        </p:spPr>
        <p:txBody>
          <a:bodyPr>
            <a:normAutofit fontScale="90000"/>
          </a:bodyPr>
          <a:lstStyle/>
          <a:p>
            <a:r>
              <a:rPr lang="en-US" dirty="0" err="1" smtClean="0"/>
              <a:t>Poczatki</a:t>
            </a:r>
            <a:r>
              <a:rPr lang="en-US" dirty="0" smtClean="0"/>
              <a:t> </a:t>
            </a:r>
            <a:r>
              <a:rPr lang="en-US" dirty="0" err="1" smtClean="0"/>
              <a:t>Polski</a:t>
            </a:r>
            <a:endParaRPr lang="lt-LT" dirty="0"/>
          </a:p>
        </p:txBody>
      </p:sp>
      <p:sp>
        <p:nvSpPr>
          <p:cNvPr id="3" name="Turinio vietos rezervavimo ženklas 2"/>
          <p:cNvSpPr>
            <a:spLocks noGrp="1"/>
          </p:cNvSpPr>
          <p:nvPr>
            <p:ph idx="1"/>
          </p:nvPr>
        </p:nvSpPr>
        <p:spPr>
          <a:xfrm>
            <a:off x="975360" y="2036618"/>
            <a:ext cx="6622473" cy="3931920"/>
          </a:xfrm>
        </p:spPr>
        <p:txBody>
          <a:bodyPr>
            <a:normAutofit fontScale="85000" lnSpcReduction="20000"/>
          </a:bodyPr>
          <a:lstStyle/>
          <a:p>
            <a:pPr marL="0" indent="0">
              <a:buNone/>
            </a:pPr>
            <a:r>
              <a:rPr lang="en-US" sz="2800" dirty="0" err="1" smtClean="0"/>
              <a:t>Pacztki</a:t>
            </a:r>
            <a:r>
              <a:rPr lang="en-US" sz="2800" dirty="0" smtClean="0"/>
              <a:t> </a:t>
            </a:r>
            <a:r>
              <a:rPr lang="en-US" sz="2800" dirty="0" err="1" smtClean="0"/>
              <a:t>polski</a:t>
            </a:r>
            <a:r>
              <a:rPr lang="en-US" sz="2800" dirty="0" smtClean="0"/>
              <a:t> </a:t>
            </a:r>
            <a:r>
              <a:rPr lang="en-US" sz="2800" dirty="0" err="1" smtClean="0"/>
              <a:t>maja</a:t>
            </a:r>
            <a:r>
              <a:rPr lang="en-US" sz="2800" dirty="0" smtClean="0"/>
              <a:t> </a:t>
            </a:r>
            <a:r>
              <a:rPr lang="en-US" sz="2800" dirty="0" err="1" smtClean="0"/>
              <a:t>miejsce</a:t>
            </a:r>
            <a:r>
              <a:rPr lang="en-US" sz="2800" dirty="0" smtClean="0"/>
              <a:t> w 966 </a:t>
            </a:r>
            <a:r>
              <a:rPr lang="en-US" sz="2800" dirty="0" err="1" smtClean="0"/>
              <a:t>podczas</a:t>
            </a:r>
            <a:r>
              <a:rPr lang="en-US" sz="2800" dirty="0" smtClean="0"/>
              <a:t> </a:t>
            </a:r>
            <a:r>
              <a:rPr lang="en-US" sz="2800" dirty="0" err="1" smtClean="0"/>
              <a:t>chrztu</a:t>
            </a:r>
            <a:r>
              <a:rPr lang="en-US" sz="2800" dirty="0" smtClean="0"/>
              <a:t> </a:t>
            </a:r>
            <a:r>
              <a:rPr lang="en-US" sz="2800" dirty="0" err="1" smtClean="0"/>
              <a:t>ktory</a:t>
            </a:r>
            <a:r>
              <a:rPr lang="en-US" sz="2800" dirty="0" smtClean="0"/>
              <a:t> </a:t>
            </a:r>
            <a:r>
              <a:rPr lang="en-US" sz="2800" dirty="0" err="1" smtClean="0"/>
              <a:t>przyjol</a:t>
            </a:r>
            <a:r>
              <a:rPr lang="en-US" sz="2800" dirty="0" smtClean="0"/>
              <a:t> </a:t>
            </a:r>
            <a:r>
              <a:rPr lang="en-US" sz="2800" dirty="0" err="1" smtClean="0"/>
              <a:t>Mieszko</a:t>
            </a:r>
            <a:r>
              <a:rPr lang="en-US" sz="2800" dirty="0" smtClean="0"/>
              <a:t> </a:t>
            </a:r>
            <a:r>
              <a:rPr lang="en-US" sz="2800" dirty="0" err="1" smtClean="0"/>
              <a:t>pierwszy.Utworzyl</a:t>
            </a:r>
            <a:r>
              <a:rPr lang="en-US" sz="2800" dirty="0" smtClean="0"/>
              <a:t> on </a:t>
            </a:r>
            <a:r>
              <a:rPr lang="en-US" sz="2800" dirty="0" err="1" smtClean="0"/>
              <a:t>swoje</a:t>
            </a:r>
            <a:r>
              <a:rPr lang="en-US" sz="2800" dirty="0" smtClean="0"/>
              <a:t> </a:t>
            </a:r>
            <a:r>
              <a:rPr lang="en-US" sz="2800" dirty="0" err="1" smtClean="0"/>
              <a:t>panstwo</a:t>
            </a:r>
            <a:r>
              <a:rPr lang="en-US" sz="2800" dirty="0" smtClean="0"/>
              <a:t> </a:t>
            </a:r>
            <a:r>
              <a:rPr lang="en-US" sz="2800" dirty="0" err="1" smtClean="0"/>
              <a:t>ktore</a:t>
            </a:r>
            <a:r>
              <a:rPr lang="en-US" sz="2800" dirty="0" smtClean="0"/>
              <a:t> </a:t>
            </a:r>
            <a:r>
              <a:rPr lang="en-US" sz="2800" dirty="0" err="1" smtClean="0"/>
              <a:t>obejmowalo</a:t>
            </a:r>
            <a:r>
              <a:rPr lang="en-US" sz="2800" dirty="0" smtClean="0"/>
              <a:t> </a:t>
            </a:r>
            <a:r>
              <a:rPr lang="en-US" sz="2800" dirty="0" err="1" smtClean="0"/>
              <a:t>terytorium</a:t>
            </a:r>
            <a:r>
              <a:rPr lang="en-US" sz="2800" dirty="0" smtClean="0"/>
              <a:t> </a:t>
            </a:r>
            <a:r>
              <a:rPr lang="en-US" sz="2800" dirty="0" err="1" smtClean="0"/>
              <a:t>okolo</a:t>
            </a:r>
            <a:r>
              <a:rPr lang="en-US" sz="2800" dirty="0" smtClean="0"/>
              <a:t> </a:t>
            </a:r>
            <a:r>
              <a:rPr lang="en-US" sz="2800" dirty="0" err="1" smtClean="0"/>
              <a:t>dzisieszej</a:t>
            </a:r>
            <a:r>
              <a:rPr lang="en-US" sz="2800" dirty="0" smtClean="0"/>
              <a:t> </a:t>
            </a:r>
            <a:r>
              <a:rPr lang="en-US" sz="2800" dirty="0" err="1" smtClean="0"/>
              <a:t>polski</a:t>
            </a:r>
            <a:r>
              <a:rPr lang="en-US" sz="2800" dirty="0" smtClean="0"/>
              <a:t>.</a:t>
            </a:r>
            <a:r>
              <a:rPr lang="pl-PL" sz="2800" dirty="0"/>
              <a:t> Jego syn Bolesław Chrobry w 1025 roku został koronowany na pierwszego króla Polski. Do 1138 roku Polska jako monarchia patrymonialna</a:t>
            </a:r>
            <a:r>
              <a:rPr lang="en-US" sz="2800" dirty="0"/>
              <a:t> </a:t>
            </a:r>
            <a:r>
              <a:rPr lang="pl-PL" sz="2800" dirty="0"/>
              <a:t>rządzona była przez władców </a:t>
            </a:r>
            <a:r>
              <a:rPr lang="pl-PL" sz="2800" dirty="0" err="1"/>
              <a:t>zdynastii</a:t>
            </a:r>
            <a:r>
              <a:rPr lang="pl-PL" sz="2800" dirty="0"/>
              <a:t> Piastów</a:t>
            </a:r>
            <a:r>
              <a:rPr lang="en-US" sz="2800" dirty="0"/>
              <a:t>.</a:t>
            </a:r>
            <a:r>
              <a:rPr lang="en-US" sz="2800" dirty="0" err="1"/>
              <a:t>Nastepnie</a:t>
            </a:r>
            <a:r>
              <a:rPr lang="en-US" sz="2800" dirty="0"/>
              <a:t> </a:t>
            </a:r>
            <a:r>
              <a:rPr lang="en-US" sz="2800" dirty="0" err="1"/>
              <a:t>terytorium</a:t>
            </a:r>
            <a:r>
              <a:rPr lang="en-US" sz="2800" dirty="0"/>
              <a:t> </a:t>
            </a:r>
            <a:r>
              <a:rPr lang="en-US" sz="2800" dirty="0" err="1"/>
              <a:t>bylo</a:t>
            </a:r>
            <a:r>
              <a:rPr lang="en-US" sz="2800" dirty="0"/>
              <a:t> </a:t>
            </a:r>
            <a:r>
              <a:rPr lang="en-US" sz="2800" dirty="0" err="1"/>
              <a:t>rzadzone</a:t>
            </a:r>
            <a:r>
              <a:rPr lang="en-US" sz="2800" dirty="0"/>
              <a:t> </a:t>
            </a:r>
            <a:r>
              <a:rPr lang="en-US" sz="2800" dirty="0" err="1"/>
              <a:t>przez</a:t>
            </a:r>
            <a:r>
              <a:rPr lang="en-US" sz="2800" dirty="0"/>
              <a:t> </a:t>
            </a:r>
            <a:r>
              <a:rPr lang="en-US" sz="2800" dirty="0" err="1"/>
              <a:t>ksienciow</a:t>
            </a:r>
            <a:r>
              <a:rPr lang="en-US" sz="2800" dirty="0"/>
              <a:t> do </a:t>
            </a:r>
            <a:r>
              <a:rPr lang="en-US" sz="2800" dirty="0" err="1"/>
              <a:t>zjednoczenia</a:t>
            </a:r>
            <a:r>
              <a:rPr lang="en-US" sz="2800" dirty="0"/>
              <a:t> </a:t>
            </a:r>
            <a:r>
              <a:rPr lang="en-US" sz="2800" dirty="0" err="1"/>
              <a:t>terytorium</a:t>
            </a:r>
            <a:r>
              <a:rPr lang="en-US" sz="2800" dirty="0"/>
              <a:t> </a:t>
            </a:r>
            <a:r>
              <a:rPr lang="en-US" sz="2800" dirty="0" err="1"/>
              <a:t>przez</a:t>
            </a:r>
            <a:r>
              <a:rPr lang="en-US" sz="2800" dirty="0"/>
              <a:t> </a:t>
            </a:r>
            <a:r>
              <a:rPr lang="en-US" sz="2800" dirty="0" err="1"/>
              <a:t>Wladyslawa</a:t>
            </a:r>
            <a:r>
              <a:rPr lang="en-US" sz="2800" dirty="0"/>
              <a:t> </a:t>
            </a:r>
            <a:r>
              <a:rPr lang="en-US" sz="2800" dirty="0" err="1"/>
              <a:t>Lokietk</a:t>
            </a:r>
            <a:r>
              <a:rPr lang="en-US" sz="2800" dirty="0"/>
              <a:t> I </a:t>
            </a:r>
            <a:r>
              <a:rPr lang="en-US" sz="2800" dirty="0" err="1"/>
              <a:t>jego</a:t>
            </a:r>
            <a:r>
              <a:rPr lang="en-US" sz="2800" dirty="0"/>
              <a:t> </a:t>
            </a:r>
            <a:r>
              <a:rPr lang="en-US" sz="2800" dirty="0" err="1"/>
              <a:t>syna</a:t>
            </a:r>
            <a:r>
              <a:rPr lang="en-US" sz="2800" dirty="0"/>
              <a:t> </a:t>
            </a:r>
            <a:r>
              <a:rPr lang="en-US" sz="2800" dirty="0" err="1"/>
              <a:t>Kazimierza</a:t>
            </a:r>
            <a:r>
              <a:rPr lang="en-US" sz="2800" dirty="0"/>
              <a:t> </a:t>
            </a:r>
            <a:r>
              <a:rPr lang="en-US" sz="2800" dirty="0" err="1" smtClean="0"/>
              <a:t>Wielkiego</a:t>
            </a:r>
            <a:r>
              <a:rPr lang="en-US" sz="2800" dirty="0" smtClean="0"/>
              <a:t>. </a:t>
            </a:r>
            <a:endParaRPr lang="lt-LT" sz="2800" dirty="0"/>
          </a:p>
          <a:p>
            <a:pPr marL="0" indent="0">
              <a:buNone/>
            </a:pPr>
            <a:endParaRPr lang="lt-LT" sz="2800" dirty="0"/>
          </a:p>
        </p:txBody>
      </p:sp>
      <p:pic>
        <p:nvPicPr>
          <p:cNvPr id="1026" name="Picture 2" descr="https://upload.wikimedia.org/wikipedia/commons/thumb/f/f6/Mieszko1.jpg/220px-Mieszk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0354" y="1864591"/>
            <a:ext cx="3226766" cy="4297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315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en-US" b="1" dirty="0" smtClean="0"/>
              <a:t>                </a:t>
            </a:r>
            <a:r>
              <a:rPr lang="lt-LT" b="1" dirty="0" smtClean="0"/>
              <a:t>Lietuvos </a:t>
            </a:r>
            <a:r>
              <a:rPr lang="lt-LT" b="1" dirty="0"/>
              <a:t>krikštas</a:t>
            </a:r>
            <a:endParaRPr lang="lt-LT" dirty="0"/>
          </a:p>
        </p:txBody>
      </p:sp>
      <p:sp>
        <p:nvSpPr>
          <p:cNvPr id="3" name="Turinio vietos rezervavimo ženklas 2"/>
          <p:cNvSpPr>
            <a:spLocks noGrp="1"/>
          </p:cNvSpPr>
          <p:nvPr>
            <p:ph idx="1"/>
          </p:nvPr>
        </p:nvSpPr>
        <p:spPr>
          <a:xfrm>
            <a:off x="1066800" y="2103120"/>
            <a:ext cx="5799513" cy="3931920"/>
          </a:xfrm>
        </p:spPr>
        <p:txBody>
          <a:bodyPr/>
          <a:lstStyle/>
          <a:p>
            <a:pPr marL="0" indent="0">
              <a:buNone/>
            </a:pPr>
            <a:r>
              <a:rPr lang="lt-LT" dirty="0" smtClean="0"/>
              <a:t>Lietuvos </a:t>
            </a:r>
            <a:r>
              <a:rPr lang="lt-LT" dirty="0"/>
              <a:t>krikštas datuojamas 1251 m., kai krikštijosi jos valdovas Mindaugas. Bet plačiau katalikiškasis krikštas nepaplito, todėl jis buvo pakartotas XIV a. </a:t>
            </a:r>
            <a:r>
              <a:rPr lang="lt-LT" dirty="0" err="1"/>
              <a:t>pab</a:t>
            </a:r>
            <a:r>
              <a:rPr lang="lt-LT" dirty="0"/>
              <a:t>., kai </a:t>
            </a:r>
            <a:r>
              <a:rPr lang="lt-LT" dirty="0" err="1"/>
              <a:t>kontroversiškai</a:t>
            </a:r>
            <a:r>
              <a:rPr lang="lt-LT" dirty="0"/>
              <a:t> vertinamoje Krėvos sutartyje (1385 m.) tuometis Lietuvos valdovas Jogaila įsipareigojo įvykdyti Lietuvos krikštą. 1386 m. vasario 15 d. </a:t>
            </a:r>
            <a:endParaRPr lang="en-US" dirty="0" smtClean="0"/>
          </a:p>
          <a:p>
            <a:pPr marL="0" indent="0">
              <a:buNone/>
            </a:pPr>
            <a:r>
              <a:rPr lang="en-US" dirty="0" smtClean="0"/>
              <a:t>P</a:t>
            </a:r>
            <a:r>
              <a:rPr lang="lt-LT" dirty="0" err="1" smtClean="0"/>
              <a:t>rocesas</a:t>
            </a:r>
            <a:r>
              <a:rPr lang="lt-LT" dirty="0"/>
              <a:t>, kurio metu senovės lietuvių tikėjimas buvo pakeistas krikščionybe. Oficialiai </a:t>
            </a:r>
            <a:r>
              <a:rPr lang="lt-LT" dirty="0" smtClean="0"/>
              <a:t>Lietuva</a:t>
            </a:r>
            <a:r>
              <a:rPr lang="en-US" dirty="0"/>
              <a:t> </a:t>
            </a:r>
            <a:r>
              <a:rPr lang="lt-LT" dirty="0" smtClean="0"/>
              <a:t>pakrikštyta</a:t>
            </a:r>
            <a:r>
              <a:rPr lang="lt-LT" dirty="0"/>
              <a:t> 1387 m. Lenkijos karaliaus ir Lietuvos didžiojo kunigaikščio Jogailos bei Lietuvos didžiojo kunigaikščio Vytauto </a:t>
            </a:r>
            <a:r>
              <a:rPr lang="lt-LT" dirty="0" smtClean="0"/>
              <a:t>Didžiojo</a:t>
            </a:r>
            <a:r>
              <a:rPr lang="lt-LT" dirty="0"/>
              <a:t> iniciatyva.</a:t>
            </a:r>
            <a:endParaRPr lang="lt-LT" dirty="0"/>
          </a:p>
        </p:txBody>
      </p:sp>
      <p:pic>
        <p:nvPicPr>
          <p:cNvPr id="3074" name="Picture 2" descr="undefin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1126" y="2484595"/>
            <a:ext cx="4372495" cy="3168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024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pl-PL" dirty="0" smtClean="0"/>
              <a:t>Kres dynastii Piastów</a:t>
            </a:r>
            <a:endParaRPr lang="lt-LT" dirty="0"/>
          </a:p>
        </p:txBody>
      </p:sp>
      <p:sp>
        <p:nvSpPr>
          <p:cNvPr id="3" name="Turinio vietos rezervavimo ženklas 2"/>
          <p:cNvSpPr>
            <a:spLocks noGrp="1"/>
          </p:cNvSpPr>
          <p:nvPr>
            <p:ph idx="1"/>
          </p:nvPr>
        </p:nvSpPr>
        <p:spPr>
          <a:xfrm>
            <a:off x="1066800" y="2103120"/>
            <a:ext cx="5250873" cy="3931920"/>
          </a:xfrm>
        </p:spPr>
        <p:txBody>
          <a:bodyPr>
            <a:normAutofit/>
          </a:bodyPr>
          <a:lstStyle/>
          <a:p>
            <a:pPr marL="0" indent="0">
              <a:buNone/>
            </a:pPr>
            <a:r>
              <a:rPr lang="pl-PL" sz="2400" dirty="0"/>
              <a:t>Dynastia Piastów wygasła po śmierci jego syna, Kazimierza Wielkiego w 1370, który nie pozostawił legalnego następcy. Rządy w Polsce przejęli Andegawenowie (Ludwik Węgierski i Jadwiga), a następnie — poprzez ślub Jadwigi z wielkim księciem litewskim Jagiełłą — królowie z dynastii Jagiellonów.</a:t>
            </a:r>
            <a:endParaRPr lang="lt-LT" sz="2400" dirty="0"/>
          </a:p>
        </p:txBody>
      </p:sp>
      <p:pic>
        <p:nvPicPr>
          <p:cNvPr id="4098" name="Picture 2" descr="Ilustrac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5465" y="1328394"/>
            <a:ext cx="3884410" cy="490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276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71759" y="916914"/>
            <a:ext cx="10058400" cy="1371600"/>
          </a:xfrm>
        </p:spPr>
        <p:txBody>
          <a:bodyPr>
            <a:normAutofit fontScale="90000"/>
          </a:bodyPr>
          <a:lstStyle/>
          <a:p>
            <a:r>
              <a:rPr lang="pl-PL" dirty="0"/>
              <a:t>                   </a:t>
            </a:r>
            <a:r>
              <a:rPr lang="lt-LT" dirty="0"/>
              <a:t>Sąjunga Krewie</a:t>
            </a:r>
            <a:br>
              <a:rPr lang="lt-LT" dirty="0"/>
            </a:br>
            <a:r>
              <a:rPr lang="lt-LT" dirty="0"/>
              <a:t/>
            </a:r>
            <a:br>
              <a:rPr lang="lt-LT" dirty="0"/>
            </a:br>
            <a:endParaRPr lang="lt-LT" dirty="0"/>
          </a:p>
        </p:txBody>
      </p:sp>
      <p:sp>
        <p:nvSpPr>
          <p:cNvPr id="3" name="Turinio vietos rezervavimo ženklas 2"/>
          <p:cNvSpPr>
            <a:spLocks noGrp="1"/>
          </p:cNvSpPr>
          <p:nvPr>
            <p:ph idx="1"/>
          </p:nvPr>
        </p:nvSpPr>
        <p:spPr>
          <a:xfrm>
            <a:off x="1066800" y="2103120"/>
            <a:ext cx="5117869" cy="3931920"/>
          </a:xfrm>
        </p:spPr>
        <p:txBody>
          <a:bodyPr/>
          <a:lstStyle/>
          <a:p>
            <a:pPr marL="0" indent="0">
              <a:buNone/>
            </a:pPr>
            <a:r>
              <a:rPr lang="lt-LT" b="1" dirty="0"/>
              <a:t> </a:t>
            </a:r>
            <a:r>
              <a:rPr lang="lt-LT" dirty="0" smtClean="0"/>
              <a:t>Lietuvos </a:t>
            </a:r>
            <a:r>
              <a:rPr lang="lt-LT" dirty="0"/>
              <a:t>didžiojo kunigaikščio Vladislovo Jogailos 1385 m. rugpjūčio </a:t>
            </a:r>
            <a:r>
              <a:rPr lang="lt-LT" dirty="0" smtClean="0"/>
              <a:t>1</a:t>
            </a:r>
            <a:r>
              <a:rPr lang="pl-PL" dirty="0" smtClean="0"/>
              <a:t>4.</a:t>
            </a:r>
            <a:r>
              <a:rPr lang="lt-LT" dirty="0" smtClean="0"/>
              <a:t> </a:t>
            </a:r>
            <a:r>
              <a:rPr lang="lt-LT" dirty="0"/>
              <a:t>d </a:t>
            </a:r>
            <a:r>
              <a:rPr lang="lt-LT" dirty="0" smtClean="0"/>
              <a:t> </a:t>
            </a:r>
            <a:r>
              <a:rPr lang="lt-LT" dirty="0"/>
              <a:t>Krėve išleistas aktas , sudarantis jo </a:t>
            </a:r>
            <a:r>
              <a:rPr lang="lt-LT" dirty="0" err="1"/>
              <a:t>priešvestuvinius</a:t>
            </a:r>
            <a:r>
              <a:rPr lang="lt-LT" dirty="0"/>
              <a:t> įsipareigojimus Karalystei. Lenkija. Akto klausimas kilo po kunigaikščio ir Mažosios Lenkijos valdovų pokalbių </a:t>
            </a:r>
            <a:r>
              <a:rPr lang="lt-LT" dirty="0" err="1"/>
              <a:t>Krėvo</a:t>
            </a:r>
            <a:r>
              <a:rPr lang="lt-LT" dirty="0"/>
              <a:t> pilyje dėl karalienės Jadvygos ir Jogailos vedybų . Tačiau prieš jas vyko ilgalaikės, tikriausiai bent jau nuo Jadvygos karūnavimo laikų, Lietuvos ir Lenkijos derybos, taip pat su Bosnijos karaliene Elžbieta. , dar nepilnametės Jadvygos mama.</a:t>
            </a:r>
            <a:endParaRPr lang="lt-LT" dirty="0"/>
          </a:p>
        </p:txBody>
      </p:sp>
      <p:pic>
        <p:nvPicPr>
          <p:cNvPr id="5122" name="Picture 2" descr="Unia w Krewie – Wikipedia, wolna encyklo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0059" y="1748401"/>
            <a:ext cx="4471168" cy="428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10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066800" y="642594"/>
            <a:ext cx="10058400" cy="1371600"/>
          </a:xfrm>
        </p:spPr>
        <p:txBody>
          <a:bodyPr/>
          <a:lstStyle/>
          <a:p>
            <a:r>
              <a:rPr lang="pl-PL" dirty="0" smtClean="0"/>
              <a:t>Bitwa pod Grunwaldem</a:t>
            </a:r>
            <a:endParaRPr lang="lt-LT" dirty="0"/>
          </a:p>
        </p:txBody>
      </p:sp>
      <p:sp>
        <p:nvSpPr>
          <p:cNvPr id="3" name="Turinio vietos rezervavimo ženklas 2"/>
          <p:cNvSpPr>
            <a:spLocks noGrp="1"/>
          </p:cNvSpPr>
          <p:nvPr>
            <p:ph idx="1"/>
          </p:nvPr>
        </p:nvSpPr>
        <p:spPr>
          <a:xfrm>
            <a:off x="1066800" y="2014194"/>
            <a:ext cx="5674822" cy="4020846"/>
          </a:xfrm>
        </p:spPr>
        <p:txBody>
          <a:bodyPr>
            <a:noAutofit/>
          </a:bodyPr>
          <a:lstStyle/>
          <a:p>
            <a:pPr marL="0" indent="0">
              <a:buNone/>
            </a:pPr>
            <a:r>
              <a:rPr lang="pl-PL" sz="2400" dirty="0"/>
              <a:t>Bitwa ta zakończyła się zwycięstwem wojsk polsko-litewskich i pogromem sił krzyżackich, nie została jednak wykorzystana do całkowitego zniszczenia zakonu. Nie zdobyto Malborka – stolicy Zakonu – ponieważ wygasał rozejm Witolda z inflancką gałęzią Zakonu na północy (korzystny w czasie bitwy) i wojska litewskie rozpoczęły </a:t>
            </a:r>
            <a:r>
              <a:rPr lang="pl-PL" sz="2400" dirty="0" smtClean="0"/>
              <a:t>odwrót.</a:t>
            </a:r>
            <a:endParaRPr lang="lt-LT" sz="2400" dirty="0"/>
          </a:p>
        </p:txBody>
      </p:sp>
      <p:pic>
        <p:nvPicPr>
          <p:cNvPr id="6146" name="Picture 2" descr="Vaizdas:Jan Matejko, Bitwa pod Grunwaldem.jpg – Vikipedi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123" y="2335689"/>
            <a:ext cx="4549611" cy="3217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096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pl-PL" dirty="0" smtClean="0"/>
              <a:t>               </a:t>
            </a:r>
            <a:r>
              <a:rPr lang="lt-LT" b="1" dirty="0" smtClean="0"/>
              <a:t>Liublino </a:t>
            </a:r>
            <a:r>
              <a:rPr lang="lt-LT" b="1" dirty="0"/>
              <a:t>unija</a:t>
            </a:r>
            <a:endParaRPr lang="lt-LT" dirty="0"/>
          </a:p>
        </p:txBody>
      </p:sp>
      <p:sp>
        <p:nvSpPr>
          <p:cNvPr id="3" name="Turinio vietos rezervavimo ženklas 2"/>
          <p:cNvSpPr>
            <a:spLocks noGrp="1"/>
          </p:cNvSpPr>
          <p:nvPr>
            <p:ph idx="1"/>
          </p:nvPr>
        </p:nvSpPr>
        <p:spPr>
          <a:xfrm>
            <a:off x="1066800" y="2103120"/>
            <a:ext cx="6306589" cy="3931920"/>
          </a:xfrm>
        </p:spPr>
        <p:txBody>
          <a:bodyPr/>
          <a:lstStyle/>
          <a:p>
            <a:pPr marL="0" indent="0">
              <a:buNone/>
            </a:pPr>
            <a:r>
              <a:rPr lang="lt-LT" dirty="0" smtClean="0"/>
              <a:t>1569</a:t>
            </a:r>
            <a:r>
              <a:rPr lang="lt-LT" dirty="0"/>
              <a:t> m. liepos 1 d. sudaryta unija, kuria Lietuvos Didžioji Kunigaikštystė ir Lenkijos Karalystė sujungtos į Abiejų Tautų Respubliką</a:t>
            </a:r>
            <a:r>
              <a:rPr lang="lt-LT" dirty="0" smtClean="0"/>
              <a:t>.</a:t>
            </a:r>
            <a:r>
              <a:rPr lang="lt-LT" dirty="0"/>
              <a:t> Liublino unija sudaryta Liubline atidarytame bendrame Lenkijos Karalystės ir Lietuvos Didžiosios Kunigaikštystės </a:t>
            </a:r>
            <a:r>
              <a:rPr lang="lt-LT" dirty="0" smtClean="0"/>
              <a:t>Seime.1558</a:t>
            </a:r>
            <a:r>
              <a:rPr lang="lt-LT" dirty="0"/>
              <a:t> m. prasidėjus Livonijos karui, LDK kariuomenei teko kovoti dviem frontais. 1560 m. Rusija užėmė didelę dalį Livonijos. 1564 m. vasario 25 d. Rusijos kariuomenė užėmė Polocką ir rengėsi pulti Vilnių.</a:t>
            </a:r>
            <a:endParaRPr lang="lt-LT" dirty="0"/>
          </a:p>
        </p:txBody>
      </p:sp>
      <p:pic>
        <p:nvPicPr>
          <p:cNvPr id="7170" name="Picture 2" descr="undefin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3390" y="1878675"/>
            <a:ext cx="4313820" cy="369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30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pl-PL" dirty="0" err="1" smtClean="0"/>
              <a:t>Reczypospolia</a:t>
            </a:r>
            <a:r>
              <a:rPr lang="pl-PL" dirty="0" smtClean="0"/>
              <a:t> obojga </a:t>
            </a:r>
            <a:r>
              <a:rPr lang="pl-PL" dirty="0" err="1" smtClean="0"/>
              <a:t>narodow</a:t>
            </a:r>
            <a:endParaRPr lang="lt-LT" dirty="0"/>
          </a:p>
        </p:txBody>
      </p:sp>
      <p:sp>
        <p:nvSpPr>
          <p:cNvPr id="3" name="Turinio vietos rezervavimo ženklas 2"/>
          <p:cNvSpPr>
            <a:spLocks noGrp="1"/>
          </p:cNvSpPr>
          <p:nvPr>
            <p:ph idx="1"/>
          </p:nvPr>
        </p:nvSpPr>
        <p:spPr>
          <a:xfrm>
            <a:off x="1066800" y="2103120"/>
            <a:ext cx="5151120" cy="3931920"/>
          </a:xfrm>
        </p:spPr>
        <p:txBody>
          <a:bodyPr>
            <a:normAutofit lnSpcReduction="10000"/>
          </a:bodyPr>
          <a:lstStyle/>
          <a:p>
            <a:pPr marL="0" indent="0">
              <a:buNone/>
            </a:pPr>
            <a:r>
              <a:rPr lang="pl-PL" sz="2400" dirty="0"/>
              <a:t>Rzeczpospolita Obojga Narodów  potocznie: </a:t>
            </a:r>
            <a:r>
              <a:rPr lang="pl-PL" sz="2400" dirty="0" smtClean="0"/>
              <a:t>Polska,</a:t>
            </a:r>
            <a:r>
              <a:rPr lang="pl-PL" sz="2400" dirty="0"/>
              <a:t> I Rzeczpospolita lub Rzeczpospolita </a:t>
            </a:r>
            <a:r>
              <a:rPr lang="pl-PL" sz="2400" dirty="0" smtClean="0"/>
              <a:t>szlachecka</a:t>
            </a:r>
            <a:r>
              <a:rPr lang="pl-PL" sz="2400" dirty="0"/>
              <a:t> – państwo złożone z Korony </a:t>
            </a:r>
            <a:r>
              <a:rPr lang="pl-PL" sz="2400" dirty="0" smtClean="0"/>
              <a:t>Królestwa </a:t>
            </a:r>
            <a:r>
              <a:rPr lang="pl-PL" sz="2400" dirty="0"/>
              <a:t>Polskiego i Wielkiego Księstwa Litewskiego powstałe w roku 1569 na mocy unii lubelskiej, przestało istnieć w wyniku traktatów rozbiorowych w 1795 </a:t>
            </a:r>
            <a:r>
              <a:rPr lang="pl-PL" sz="2400" dirty="0" smtClean="0"/>
              <a:t>roku.</a:t>
            </a:r>
            <a:endParaRPr lang="lt-LT" sz="2400" dirty="0"/>
          </a:p>
        </p:txBody>
      </p:sp>
      <p:sp>
        <p:nvSpPr>
          <p:cNvPr id="5" name="AutoShape 6" descr="Vaizdas:Flaga Rzeczypospolitej Obojga Narodow ogolna.svg – Vikipedij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2056" name="Picture 8" descr="Vaizdas:Flaga Rzeczypospolitej Obojga Narodow ogolna.svg – Vikipedij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5174" y="2530229"/>
            <a:ext cx="5129501" cy="3077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3721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50</TotalTime>
  <Words>169</Words>
  <Application>Microsoft Office PowerPoint</Application>
  <PresentationFormat>Plačiaekranė</PresentationFormat>
  <Paragraphs>34</Paragraphs>
  <Slides>11</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11</vt:i4>
      </vt:variant>
    </vt:vector>
  </HeadingPairs>
  <TitlesOfParts>
    <vt:vector size="15" baseType="lpstr">
      <vt:lpstr>Arial</vt:lpstr>
      <vt:lpstr>Century Gothic</vt:lpstr>
      <vt:lpstr>Garamond</vt:lpstr>
      <vt:lpstr>„Savon“</vt:lpstr>
      <vt:lpstr>Historia Polski i Litwy</vt:lpstr>
      <vt:lpstr>Spis treści</vt:lpstr>
      <vt:lpstr>Poczatki Polski</vt:lpstr>
      <vt:lpstr>                Lietuvos krikštas</vt:lpstr>
      <vt:lpstr>Kres dynastii Piastów</vt:lpstr>
      <vt:lpstr>                   Sąjunga Krewie  </vt:lpstr>
      <vt:lpstr>Bitwa pod Grunwaldem</vt:lpstr>
      <vt:lpstr>               Liublino unija</vt:lpstr>
      <vt:lpstr>Reczypospolia obojga narodow</vt:lpstr>
      <vt:lpstr>            Tautų Sandrauga </vt:lpstr>
      <vt:lpstr>     Dziękujemy za uwagę               Ačiū už  dėmieso.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Mokykla</dc:creator>
  <cp:lastModifiedBy>Mokykla</cp:lastModifiedBy>
  <cp:revision>7</cp:revision>
  <dcterms:created xsi:type="dcterms:W3CDTF">2023-04-21T08:08:14Z</dcterms:created>
  <dcterms:modified xsi:type="dcterms:W3CDTF">2023-04-21T08:58:38Z</dcterms:modified>
</cp:coreProperties>
</file>